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 id="2147483733" r:id="rId5"/>
  </p:sldMasterIdLst>
  <p:notesMasterIdLst>
    <p:notesMasterId r:id="rId51"/>
  </p:notesMasterIdLst>
  <p:handoutMasterIdLst>
    <p:handoutMasterId r:id="rId52"/>
  </p:handoutMasterIdLst>
  <p:sldIdLst>
    <p:sldId id="350" r:id="rId6"/>
    <p:sldId id="351" r:id="rId7"/>
    <p:sldId id="316" r:id="rId8"/>
    <p:sldId id="352" r:id="rId9"/>
    <p:sldId id="411" r:id="rId10"/>
    <p:sldId id="434" r:id="rId11"/>
    <p:sldId id="504" r:id="rId12"/>
    <p:sldId id="412" r:id="rId13"/>
    <p:sldId id="414" r:id="rId14"/>
    <p:sldId id="422" r:id="rId15"/>
    <p:sldId id="480" r:id="rId16"/>
    <p:sldId id="512" r:id="rId17"/>
    <p:sldId id="484" r:id="rId18"/>
    <p:sldId id="483" r:id="rId19"/>
    <p:sldId id="485" r:id="rId20"/>
    <p:sldId id="509" r:id="rId21"/>
    <p:sldId id="406" r:id="rId22"/>
    <p:sldId id="409" r:id="rId23"/>
    <p:sldId id="510" r:id="rId24"/>
    <p:sldId id="415" r:id="rId25"/>
    <p:sldId id="410" r:id="rId26"/>
    <p:sldId id="524" r:id="rId27"/>
    <p:sldId id="518" r:id="rId28"/>
    <p:sldId id="519" r:id="rId29"/>
    <p:sldId id="520" r:id="rId30"/>
    <p:sldId id="521" r:id="rId31"/>
    <p:sldId id="522" r:id="rId32"/>
    <p:sldId id="353" r:id="rId33"/>
    <p:sldId id="407" r:id="rId34"/>
    <p:sldId id="517" r:id="rId35"/>
    <p:sldId id="516" r:id="rId36"/>
    <p:sldId id="418" r:id="rId37"/>
    <p:sldId id="513" r:id="rId38"/>
    <p:sldId id="514" r:id="rId39"/>
    <p:sldId id="416" r:id="rId40"/>
    <p:sldId id="515" r:id="rId41"/>
    <p:sldId id="417" r:id="rId42"/>
    <p:sldId id="421" r:id="rId43"/>
    <p:sldId id="523" r:id="rId44"/>
    <p:sldId id="525" r:id="rId45"/>
    <p:sldId id="526" r:id="rId46"/>
    <p:sldId id="405" r:id="rId47"/>
    <p:sldId id="419" r:id="rId48"/>
    <p:sldId id="346" r:id="rId49"/>
    <p:sldId id="37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FC351-2901-4563-8B8B-7ECCE3A10532}" v="1452" dt="2025-09-22T19:18:19.295"/>
    <p1510:client id="{1A8D8843-2B79-9B79-FB72-AAE1A3F6751D}" v="31" dt="2025-09-22T06:17:24.911"/>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00" autoAdjust="0"/>
    <p:restoredTop sz="79089" autoAdjust="0"/>
  </p:normalViewPr>
  <p:slideViewPr>
    <p:cSldViewPr snapToGrid="0">
      <p:cViewPr varScale="1">
        <p:scale>
          <a:sx n="118" d="100"/>
          <a:sy n="118" d="100"/>
        </p:scale>
        <p:origin x="2994" y="324"/>
      </p:cViewPr>
      <p:guideLst>
        <p:guide orient="horz" pos="1392"/>
        <p:guide pos="7056"/>
        <p:guide orient="horz" pos="316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en Bowden" userId="S::damien.bowden@isolutions.ch::6f0a3fda-a732-42cc-833b-048e67596f46" providerId="AD" clId="Web-{DA89C189-C55F-AD4A-6A1A-E75000C8F2A9}"/>
    <pc:docChg chg="addSld modSld sldOrd">
      <pc:chgData name="Damien Bowden" userId="S::damien.bowden@isolutions.ch::6f0a3fda-a732-42cc-833b-048e67596f46" providerId="AD" clId="Web-{DA89C189-C55F-AD4A-6A1A-E75000C8F2A9}" dt="2025-09-19T08:31:57.618" v="57" actId="20577"/>
      <pc:docMkLst>
        <pc:docMk/>
      </pc:docMkLst>
      <pc:sldChg chg="addSp delSp modSp">
        <pc:chgData name="Damien Bowden" userId="S::damien.bowden@isolutions.ch::6f0a3fda-a732-42cc-833b-048e67596f46" providerId="AD" clId="Web-{DA89C189-C55F-AD4A-6A1A-E75000C8F2A9}" dt="2025-09-19T08:31:57.618" v="57" actId="20577"/>
        <pc:sldMkLst>
          <pc:docMk/>
          <pc:sldMk cId="1103496757" sldId="516"/>
        </pc:sldMkLst>
        <pc:spChg chg="mod">
          <ac:chgData name="Damien Bowden" userId="S::damien.bowden@isolutions.ch::6f0a3fda-a732-42cc-833b-048e67596f46" providerId="AD" clId="Web-{DA89C189-C55F-AD4A-6A1A-E75000C8F2A9}" dt="2025-09-19T08:31:57.618" v="57" actId="20577"/>
          <ac:spMkLst>
            <pc:docMk/>
            <pc:sldMk cId="1103496757" sldId="516"/>
            <ac:spMk id="2" creationId="{B8841095-D72F-C486-FBBD-E80882D06530}"/>
          </ac:spMkLst>
        </pc:spChg>
        <pc:picChg chg="add mod">
          <ac:chgData name="Damien Bowden" userId="S::damien.bowden@isolutions.ch::6f0a3fda-a732-42cc-833b-048e67596f46" providerId="AD" clId="Web-{DA89C189-C55F-AD4A-6A1A-E75000C8F2A9}" dt="2025-09-19T08:27:09.938" v="15" actId="14100"/>
          <ac:picMkLst>
            <pc:docMk/>
            <pc:sldMk cId="1103496757" sldId="516"/>
            <ac:picMk id="3" creationId="{720A1691-A02A-70FD-D4D9-6099090D5F69}"/>
          </ac:picMkLst>
        </pc:picChg>
      </pc:sldChg>
      <pc:sldChg chg="modSp add ord replId">
        <pc:chgData name="Damien Bowden" userId="S::damien.bowden@isolutions.ch::6f0a3fda-a732-42cc-833b-048e67596f46" providerId="AD" clId="Web-{DA89C189-C55F-AD4A-6A1A-E75000C8F2A9}" dt="2025-09-19T08:27:52.143" v="37"/>
        <pc:sldMkLst>
          <pc:docMk/>
          <pc:sldMk cId="2715321456" sldId="517"/>
        </pc:sldMkLst>
        <pc:spChg chg="mod">
          <ac:chgData name="Damien Bowden" userId="S::damien.bowden@isolutions.ch::6f0a3fda-a732-42cc-833b-048e67596f46" providerId="AD" clId="Web-{DA89C189-C55F-AD4A-6A1A-E75000C8F2A9}" dt="2025-09-19T08:27:45.783" v="36" actId="20577"/>
          <ac:spMkLst>
            <pc:docMk/>
            <pc:sldMk cId="2715321456" sldId="517"/>
            <ac:spMk id="2" creationId="{4F9A0C54-834D-DE60-9C3D-501270743E8D}"/>
          </ac:spMkLst>
        </pc:spChg>
      </pc:sldChg>
    </pc:docChg>
  </pc:docChgLst>
  <pc:docChgLst>
    <pc:chgData name="Damien Bowden" userId="S::damien.bowden@isolutions.ch::6f0a3fda-a732-42cc-833b-048e67596f46" providerId="AD" clId="Web-{5E048CF0-A7CC-7CD3-03F3-EDECCCA35617}"/>
    <pc:docChg chg="addSld modSld">
      <pc:chgData name="Damien Bowden" userId="S::damien.bowden@isolutions.ch::6f0a3fda-a732-42cc-833b-048e67596f46" providerId="AD" clId="Web-{5E048CF0-A7CC-7CD3-03F3-EDECCCA35617}" dt="2025-09-15T18:14:00.332" v="481" actId="20577"/>
      <pc:docMkLst>
        <pc:docMk/>
      </pc:docMkLst>
      <pc:sldChg chg="modSp">
        <pc:chgData name="Damien Bowden" userId="S::damien.bowden@isolutions.ch::6f0a3fda-a732-42cc-833b-048e67596f46" providerId="AD" clId="Web-{5E048CF0-A7CC-7CD3-03F3-EDECCCA35617}" dt="2025-09-15T18:02:59.478" v="364" actId="14100"/>
        <pc:sldMkLst>
          <pc:docMk/>
          <pc:sldMk cId="2022633540" sldId="353"/>
        </pc:sldMkLst>
        <pc:spChg chg="mod">
          <ac:chgData name="Damien Bowden" userId="S::damien.bowden@isolutions.ch::6f0a3fda-a732-42cc-833b-048e67596f46" providerId="AD" clId="Web-{5E048CF0-A7CC-7CD3-03F3-EDECCCA35617}" dt="2025-09-15T18:02:59.478" v="364" actId="14100"/>
          <ac:spMkLst>
            <pc:docMk/>
            <pc:sldMk cId="2022633540" sldId="353"/>
            <ac:spMk id="5" creationId="{306E35D9-07E8-C407-751E-D0B2EEB02C5F}"/>
          </ac:spMkLst>
        </pc:spChg>
      </pc:sldChg>
      <pc:sldChg chg="modSp">
        <pc:chgData name="Damien Bowden" userId="S::damien.bowden@isolutions.ch::6f0a3fda-a732-42cc-833b-048e67596f46" providerId="AD" clId="Web-{5E048CF0-A7CC-7CD3-03F3-EDECCCA35617}" dt="2025-09-15T18:14:00.332" v="481" actId="20577"/>
        <pc:sldMkLst>
          <pc:docMk/>
          <pc:sldMk cId="3431208727" sldId="407"/>
        </pc:sldMkLst>
        <pc:spChg chg="mod">
          <ac:chgData name="Damien Bowden" userId="S::damien.bowden@isolutions.ch::6f0a3fda-a732-42cc-833b-048e67596f46" providerId="AD" clId="Web-{5E048CF0-A7CC-7CD3-03F3-EDECCCA35617}" dt="2025-09-15T17:53:58.216" v="83" actId="20577"/>
          <ac:spMkLst>
            <pc:docMk/>
            <pc:sldMk cId="3431208727" sldId="407"/>
            <ac:spMk id="5" creationId="{A13B1A8D-5B6F-E44F-ED01-85B558D89564}"/>
          </ac:spMkLst>
        </pc:spChg>
        <pc:spChg chg="mod">
          <ac:chgData name="Damien Bowden" userId="S::damien.bowden@isolutions.ch::6f0a3fda-a732-42cc-833b-048e67596f46" providerId="AD" clId="Web-{5E048CF0-A7CC-7CD3-03F3-EDECCCA35617}" dt="2025-09-15T18:14:00.332" v="481" actId="20577"/>
          <ac:spMkLst>
            <pc:docMk/>
            <pc:sldMk cId="3431208727" sldId="407"/>
            <ac:spMk id="6" creationId="{EEA64F3B-61CA-E236-4312-9BAF2F41CF1B}"/>
          </ac:spMkLst>
        </pc:spChg>
      </pc:sldChg>
      <pc:sldChg chg="modSp add replId">
        <pc:chgData name="Damien Bowden" userId="S::damien.bowden@isolutions.ch::6f0a3fda-a732-42cc-833b-048e67596f46" providerId="AD" clId="Web-{5E048CF0-A7CC-7CD3-03F3-EDECCCA35617}" dt="2025-09-15T18:05:23.655" v="418" actId="20577"/>
        <pc:sldMkLst>
          <pc:docMk/>
          <pc:sldMk cId="661164550" sldId="416"/>
        </pc:sldMkLst>
        <pc:spChg chg="mod">
          <ac:chgData name="Damien Bowden" userId="S::damien.bowden@isolutions.ch::6f0a3fda-a732-42cc-833b-048e67596f46" providerId="AD" clId="Web-{5E048CF0-A7CC-7CD3-03F3-EDECCCA35617}" dt="2025-09-15T18:05:23.655" v="418" actId="20577"/>
          <ac:spMkLst>
            <pc:docMk/>
            <pc:sldMk cId="661164550" sldId="416"/>
            <ac:spMk id="5" creationId="{82B7CFD7-CF9A-9C13-ACD5-8BD91675E849}"/>
          </ac:spMkLst>
        </pc:spChg>
      </pc:sldChg>
      <pc:sldChg chg="modSp add replId">
        <pc:chgData name="Damien Bowden" userId="S::damien.bowden@isolutions.ch::6f0a3fda-a732-42cc-833b-048e67596f46" providerId="AD" clId="Web-{5E048CF0-A7CC-7CD3-03F3-EDECCCA35617}" dt="2025-09-15T17:53:10.418" v="63" actId="20577"/>
        <pc:sldMkLst>
          <pc:docMk/>
          <pc:sldMk cId="509129219" sldId="417"/>
        </pc:sldMkLst>
        <pc:spChg chg="mod">
          <ac:chgData name="Damien Bowden" userId="S::damien.bowden@isolutions.ch::6f0a3fda-a732-42cc-833b-048e67596f46" providerId="AD" clId="Web-{5E048CF0-A7CC-7CD3-03F3-EDECCCA35617}" dt="2025-09-15T17:53:10.418" v="63" actId="20577"/>
          <ac:spMkLst>
            <pc:docMk/>
            <pc:sldMk cId="509129219" sldId="417"/>
            <ac:spMk id="5" creationId="{291A983F-C9DE-90FA-480A-F15036ADD593}"/>
          </ac:spMkLst>
        </pc:spChg>
      </pc:sldChg>
      <pc:sldChg chg="add replId">
        <pc:chgData name="Damien Bowden" userId="S::damien.bowden@isolutions.ch::6f0a3fda-a732-42cc-833b-048e67596f46" providerId="AD" clId="Web-{5E048CF0-A7CC-7CD3-03F3-EDECCCA35617}" dt="2025-09-15T17:53:33.559" v="72"/>
        <pc:sldMkLst>
          <pc:docMk/>
          <pc:sldMk cId="3527011072" sldId="418"/>
        </pc:sldMkLst>
      </pc:sldChg>
      <pc:sldChg chg="modSp add replId">
        <pc:chgData name="Damien Bowden" userId="S::damien.bowden@isolutions.ch::6f0a3fda-a732-42cc-833b-048e67596f46" providerId="AD" clId="Web-{5E048CF0-A7CC-7CD3-03F3-EDECCCA35617}" dt="2025-09-15T18:02:04.240" v="341" actId="20577"/>
        <pc:sldMkLst>
          <pc:docMk/>
          <pc:sldMk cId="1227322260" sldId="419"/>
        </pc:sldMkLst>
        <pc:spChg chg="mod">
          <ac:chgData name="Damien Bowden" userId="S::damien.bowden@isolutions.ch::6f0a3fda-a732-42cc-833b-048e67596f46" providerId="AD" clId="Web-{5E048CF0-A7CC-7CD3-03F3-EDECCCA35617}" dt="2025-09-15T17:58:14.218" v="204" actId="20577"/>
          <ac:spMkLst>
            <pc:docMk/>
            <pc:sldMk cId="1227322260" sldId="419"/>
            <ac:spMk id="5" creationId="{BC983B4B-B525-D799-6992-19750B466F9D}"/>
          </ac:spMkLst>
        </pc:spChg>
        <pc:spChg chg="mod">
          <ac:chgData name="Damien Bowden" userId="S::damien.bowden@isolutions.ch::6f0a3fda-a732-42cc-833b-048e67596f46" providerId="AD" clId="Web-{5E048CF0-A7CC-7CD3-03F3-EDECCCA35617}" dt="2025-09-15T18:02:04.240" v="341" actId="20577"/>
          <ac:spMkLst>
            <pc:docMk/>
            <pc:sldMk cId="1227322260" sldId="419"/>
            <ac:spMk id="6" creationId="{B85EBA28-2E0A-5E71-3465-DE964DC3C3C2}"/>
          </ac:spMkLst>
        </pc:spChg>
      </pc:sldChg>
      <pc:sldChg chg="modSp add replId">
        <pc:chgData name="Damien Bowden" userId="S::damien.bowden@isolutions.ch::6f0a3fda-a732-42cc-833b-048e67596f46" providerId="AD" clId="Web-{5E048CF0-A7CC-7CD3-03F3-EDECCCA35617}" dt="2025-09-15T18:05:36.171" v="420" actId="20577"/>
        <pc:sldMkLst>
          <pc:docMk/>
          <pc:sldMk cId="2214111753" sldId="420"/>
        </pc:sldMkLst>
      </pc:sldChg>
      <pc:sldChg chg="modSp add replId">
        <pc:chgData name="Damien Bowden" userId="S::damien.bowden@isolutions.ch::6f0a3fda-a732-42cc-833b-048e67596f46" providerId="AD" clId="Web-{5E048CF0-A7CC-7CD3-03F3-EDECCCA35617}" dt="2025-09-15T18:10:12.502" v="479" actId="20577"/>
        <pc:sldMkLst>
          <pc:docMk/>
          <pc:sldMk cId="167868263" sldId="421"/>
        </pc:sldMkLst>
      </pc:sldChg>
    </pc:docChg>
  </pc:docChgLst>
  <pc:docChgLst>
    <pc:chgData name="Cédric Mendelin" userId="50b6948c-508a-4c21-83ca-28bee67882c1" providerId="ADAL" clId="{C1548050-C327-4C22-B906-23474BAD7906}"/>
    <pc:docChg chg="modSld">
      <pc:chgData name="Cédric Mendelin" userId="50b6948c-508a-4c21-83ca-28bee67882c1" providerId="ADAL" clId="{C1548050-C327-4C22-B906-23474BAD7906}" dt="2025-05-14T07:45:51.115" v="1"/>
      <pc:docMkLst>
        <pc:docMk/>
      </pc:docMkLst>
      <pc:sldChg chg="addSp modSp modAnim">
        <pc:chgData name="Cédric Mendelin" userId="50b6948c-508a-4c21-83ca-28bee67882c1" providerId="ADAL" clId="{C1548050-C327-4C22-B906-23474BAD7906}" dt="2025-05-14T07:45:51.115" v="1"/>
        <pc:sldMkLst>
          <pc:docMk/>
          <pc:sldMk cId="3823354878" sldId="356"/>
        </pc:sldMkLst>
      </pc:sldChg>
    </pc:docChg>
  </pc:docChgLst>
  <pc:docChgLst>
    <pc:chgData name="Cédric Mendelin" userId="50b6948c-508a-4c21-83ca-28bee67882c1" providerId="ADAL" clId="{C4F154CC-5661-4BDD-9EF0-034F806C6C79}"/>
    <pc:docChg chg="undo custSel addSld delSld modSld sldOrd">
      <pc:chgData name="Cédric Mendelin" userId="50b6948c-508a-4c21-83ca-28bee67882c1" providerId="ADAL" clId="{C4F154CC-5661-4BDD-9EF0-034F806C6C79}" dt="2025-09-22T19:20:49.049" v="3484" actId="1076"/>
      <pc:docMkLst>
        <pc:docMk/>
      </pc:docMkLst>
      <pc:sldChg chg="delSp modSp del mod">
        <pc:chgData name="Cédric Mendelin" userId="50b6948c-508a-4c21-83ca-28bee67882c1" providerId="ADAL" clId="{C4F154CC-5661-4BDD-9EF0-034F806C6C79}" dt="2025-09-12T15:26:10.620" v="2" actId="2696"/>
        <pc:sldMkLst>
          <pc:docMk/>
          <pc:sldMk cId="1691090176" sldId="261"/>
        </pc:sldMkLst>
      </pc:sldChg>
      <pc:sldChg chg="del">
        <pc:chgData name="Cédric Mendelin" userId="50b6948c-508a-4c21-83ca-28bee67882c1" providerId="ADAL" clId="{C4F154CC-5661-4BDD-9EF0-034F806C6C79}" dt="2025-09-12T15:34:41.761" v="210" actId="2696"/>
        <pc:sldMkLst>
          <pc:docMk/>
          <pc:sldMk cId="2053782007" sldId="263"/>
        </pc:sldMkLst>
      </pc:sldChg>
      <pc:sldChg chg="modSp modAnim">
        <pc:chgData name="Cédric Mendelin" userId="50b6948c-508a-4c21-83ca-28bee67882c1" providerId="ADAL" clId="{C4F154CC-5661-4BDD-9EF0-034F806C6C79}" dt="2025-09-22T12:32:56.459" v="3280" actId="20577"/>
        <pc:sldMkLst>
          <pc:docMk/>
          <pc:sldMk cId="3037812869" sldId="316"/>
        </pc:sldMkLst>
        <pc:spChg chg="mod">
          <ac:chgData name="Cédric Mendelin" userId="50b6948c-508a-4c21-83ca-28bee67882c1" providerId="ADAL" clId="{C4F154CC-5661-4BDD-9EF0-034F806C6C79}" dt="2025-09-22T12:32:56.459" v="3280" actId="20577"/>
          <ac:spMkLst>
            <pc:docMk/>
            <pc:sldMk cId="3037812869" sldId="316"/>
            <ac:spMk id="4" creationId="{BFAF7377-87AF-3A8C-539C-8A9651F5DA33}"/>
          </ac:spMkLst>
        </pc:spChg>
      </pc:sldChg>
      <pc:sldChg chg="addSp delSp modSp mod modClrScheme delAnim modAnim chgLayout">
        <pc:chgData name="Cédric Mendelin" userId="50b6948c-508a-4c21-83ca-28bee67882c1" providerId="ADAL" clId="{C4F154CC-5661-4BDD-9EF0-034F806C6C79}" dt="2025-09-22T19:17:47.796" v="3465" actId="313"/>
        <pc:sldMkLst>
          <pc:docMk/>
          <pc:sldMk cId="719664809" sldId="346"/>
        </pc:sldMkLst>
        <pc:spChg chg="mod ord">
          <ac:chgData name="Cédric Mendelin" userId="50b6948c-508a-4c21-83ca-28bee67882c1" providerId="ADAL" clId="{C4F154CC-5661-4BDD-9EF0-034F806C6C79}" dt="2025-09-22T19:16:55.070" v="3461" actId="5793"/>
          <ac:spMkLst>
            <pc:docMk/>
            <pc:sldMk cId="719664809" sldId="346"/>
            <ac:spMk id="2" creationId="{D58E24D3-07BE-C483-3F42-95EEE83332F6}"/>
          </ac:spMkLst>
        </pc:spChg>
        <pc:spChg chg="add mod">
          <ac:chgData name="Cédric Mendelin" userId="50b6948c-508a-4c21-83ca-28bee67882c1" providerId="ADAL" clId="{C4F154CC-5661-4BDD-9EF0-034F806C6C79}" dt="2025-09-22T19:17:34.753" v="3464"/>
          <ac:spMkLst>
            <pc:docMk/>
            <pc:sldMk cId="719664809" sldId="346"/>
            <ac:spMk id="3" creationId="{4C6F3123-22DB-E722-5890-B47FFA5D1D9A}"/>
          </ac:spMkLst>
        </pc:spChg>
        <pc:spChg chg="add del mod">
          <ac:chgData name="Cédric Mendelin" userId="50b6948c-508a-4c21-83ca-28bee67882c1" providerId="ADAL" clId="{C4F154CC-5661-4BDD-9EF0-034F806C6C79}" dt="2025-09-22T18:57:58.745" v="3314" actId="478"/>
          <ac:spMkLst>
            <pc:docMk/>
            <pc:sldMk cId="719664809" sldId="346"/>
            <ac:spMk id="4" creationId="{50DD1115-7738-786A-D89D-1F66FA644855}"/>
          </ac:spMkLst>
        </pc:spChg>
        <pc:spChg chg="add del">
          <ac:chgData name="Cédric Mendelin" userId="50b6948c-508a-4c21-83ca-28bee67882c1" providerId="ADAL" clId="{C4F154CC-5661-4BDD-9EF0-034F806C6C79}" dt="2025-09-22T18:58:41.369" v="3316" actId="478"/>
          <ac:spMkLst>
            <pc:docMk/>
            <pc:sldMk cId="719664809" sldId="346"/>
            <ac:spMk id="5" creationId="{7F7F35C4-E343-FAB0-A260-F62287D3EEB3}"/>
          </ac:spMkLst>
        </pc:spChg>
        <pc:spChg chg="add del">
          <ac:chgData name="Cédric Mendelin" userId="50b6948c-508a-4c21-83ca-28bee67882c1" providerId="ADAL" clId="{C4F154CC-5661-4BDD-9EF0-034F806C6C79}" dt="2025-09-22T18:58:47.681" v="3318" actId="478"/>
          <ac:spMkLst>
            <pc:docMk/>
            <pc:sldMk cId="719664809" sldId="346"/>
            <ac:spMk id="6" creationId="{5CB8686D-5D65-E8E9-5685-8F32CEE3A393}"/>
          </ac:spMkLst>
        </pc:spChg>
        <pc:spChg chg="add mod">
          <ac:chgData name="Cédric Mendelin" userId="50b6948c-508a-4c21-83ca-28bee67882c1" providerId="ADAL" clId="{C4F154CC-5661-4BDD-9EF0-034F806C6C79}" dt="2025-09-22T19:03:09.317" v="3437" actId="1076"/>
          <ac:spMkLst>
            <pc:docMk/>
            <pc:sldMk cId="719664809" sldId="346"/>
            <ac:spMk id="9" creationId="{2249C92E-74EF-5569-13F5-06C3105B6F99}"/>
          </ac:spMkLst>
        </pc:spChg>
        <pc:spChg chg="mod ord">
          <ac:chgData name="Cédric Mendelin" userId="50b6948c-508a-4c21-83ca-28bee67882c1" providerId="ADAL" clId="{C4F154CC-5661-4BDD-9EF0-034F806C6C79}" dt="2025-09-22T19:17:47.796" v="3465" actId="313"/>
          <ac:spMkLst>
            <pc:docMk/>
            <pc:sldMk cId="719664809" sldId="346"/>
            <ac:spMk id="63" creationId="{9EFE5C42-059F-482E-C029-E8FA5107EEDA}"/>
          </ac:spMkLst>
        </pc:spChg>
        <pc:picChg chg="add mod">
          <ac:chgData name="Cédric Mendelin" userId="50b6948c-508a-4c21-83ca-28bee67882c1" providerId="ADAL" clId="{C4F154CC-5661-4BDD-9EF0-034F806C6C79}" dt="2025-09-22T19:03:14.903" v="3438" actId="1076"/>
          <ac:picMkLst>
            <pc:docMk/>
            <pc:sldMk cId="719664809" sldId="346"/>
            <ac:picMk id="8" creationId="{E08A8B59-32E4-2C8F-7CE9-9D06BB801F19}"/>
          </ac:picMkLst>
        </pc:picChg>
      </pc:sldChg>
      <pc:sldChg chg="delSp modSp mod">
        <pc:chgData name="Cédric Mendelin" userId="50b6948c-508a-4c21-83ca-28bee67882c1" providerId="ADAL" clId="{C4F154CC-5661-4BDD-9EF0-034F806C6C79}" dt="2025-09-12T15:29:22.428" v="65" actId="14100"/>
        <pc:sldMkLst>
          <pc:docMk/>
          <pc:sldMk cId="2865556916" sldId="350"/>
        </pc:sldMkLst>
        <pc:spChg chg="mod">
          <ac:chgData name="Cédric Mendelin" userId="50b6948c-508a-4c21-83ca-28bee67882c1" providerId="ADAL" clId="{C4F154CC-5661-4BDD-9EF0-034F806C6C79}" dt="2025-09-12T15:29:22.428" v="65" actId="14100"/>
          <ac:spMkLst>
            <pc:docMk/>
            <pc:sldMk cId="2865556916" sldId="350"/>
            <ac:spMk id="5" creationId="{2EFC6379-3324-D0E1-9158-FEE1F17ED2EB}"/>
          </ac:spMkLst>
        </pc:spChg>
      </pc:sldChg>
      <pc:sldChg chg="addSp delSp modSp add del mod">
        <pc:chgData name="Cédric Mendelin" userId="50b6948c-508a-4c21-83ca-28bee67882c1" providerId="ADAL" clId="{C4F154CC-5661-4BDD-9EF0-034F806C6C79}" dt="2025-09-12T15:31:33.895" v="107" actId="27636"/>
        <pc:sldMkLst>
          <pc:docMk/>
          <pc:sldMk cId="2766447025" sldId="351"/>
        </pc:sldMkLst>
        <pc:spChg chg="mod">
          <ac:chgData name="Cédric Mendelin" userId="50b6948c-508a-4c21-83ca-28bee67882c1" providerId="ADAL" clId="{C4F154CC-5661-4BDD-9EF0-034F806C6C79}" dt="2025-09-12T15:31:04.562" v="85" actId="1076"/>
          <ac:spMkLst>
            <pc:docMk/>
            <pc:sldMk cId="2766447025" sldId="351"/>
            <ac:spMk id="4" creationId="{A6F0677D-57F0-417F-C49E-65223B7F180D}"/>
          </ac:spMkLst>
        </pc:spChg>
        <pc:spChg chg="mod">
          <ac:chgData name="Cédric Mendelin" userId="50b6948c-508a-4c21-83ca-28bee67882c1" providerId="ADAL" clId="{C4F154CC-5661-4BDD-9EF0-034F806C6C79}" dt="2025-09-12T15:30:10.412" v="78" actId="1076"/>
          <ac:spMkLst>
            <pc:docMk/>
            <pc:sldMk cId="2766447025" sldId="351"/>
            <ac:spMk id="6" creationId="{DC5C02B5-21A5-B6B1-29FA-E09826A0A01E}"/>
          </ac:spMkLst>
        </pc:spChg>
        <pc:spChg chg="add mod">
          <ac:chgData name="Cédric Mendelin" userId="50b6948c-508a-4c21-83ca-28bee67882c1" providerId="ADAL" clId="{C4F154CC-5661-4BDD-9EF0-034F806C6C79}" dt="2025-09-12T15:31:15.693" v="100" actId="20577"/>
          <ac:spMkLst>
            <pc:docMk/>
            <pc:sldMk cId="2766447025" sldId="351"/>
            <ac:spMk id="12" creationId="{6F65720E-EA69-2F32-1A3B-E95B205D034F}"/>
          </ac:spMkLst>
        </pc:spChg>
        <pc:spChg chg="add mod">
          <ac:chgData name="Cédric Mendelin" userId="50b6948c-508a-4c21-83ca-28bee67882c1" providerId="ADAL" clId="{C4F154CC-5661-4BDD-9EF0-034F806C6C79}" dt="2025-09-12T15:31:33.895" v="107" actId="27636"/>
          <ac:spMkLst>
            <pc:docMk/>
            <pc:sldMk cId="2766447025" sldId="351"/>
            <ac:spMk id="13" creationId="{7336393C-0AC4-F01C-301D-D7379BDC0102}"/>
          </ac:spMkLst>
        </pc:spChg>
        <pc:picChg chg="mod">
          <ac:chgData name="Cédric Mendelin" userId="50b6948c-508a-4c21-83ca-28bee67882c1" providerId="ADAL" clId="{C4F154CC-5661-4BDD-9EF0-034F806C6C79}" dt="2025-09-12T15:30:46.502" v="80" actId="14826"/>
          <ac:picMkLst>
            <pc:docMk/>
            <pc:sldMk cId="2766447025" sldId="351"/>
            <ac:picMk id="8" creationId="{3A5F4F22-9A68-BFFA-35A1-51F609D5AF78}"/>
          </ac:picMkLst>
        </pc:picChg>
        <pc:picChg chg="add mod">
          <ac:chgData name="Cédric Mendelin" userId="50b6948c-508a-4c21-83ca-28bee67882c1" providerId="ADAL" clId="{C4F154CC-5661-4BDD-9EF0-034F806C6C79}" dt="2025-09-12T15:30:03.342" v="77" actId="1076"/>
          <ac:picMkLst>
            <pc:docMk/>
            <pc:sldMk cId="2766447025" sldId="351"/>
            <ac:picMk id="10" creationId="{F9D6D04D-7A60-945B-0B8D-6CB3B4B94C86}"/>
          </ac:picMkLst>
        </pc:picChg>
        <pc:picChg chg="mod">
          <ac:chgData name="Cédric Mendelin" userId="50b6948c-508a-4c21-83ca-28bee67882c1" providerId="ADAL" clId="{C4F154CC-5661-4BDD-9EF0-034F806C6C79}" dt="2025-09-12T15:30:19.073" v="79" actId="1076"/>
          <ac:picMkLst>
            <pc:docMk/>
            <pc:sldMk cId="2766447025" sldId="351"/>
            <ac:picMk id="11" creationId="{30118653-0B11-A8CF-BA55-2FCEDA150279}"/>
          </ac:picMkLst>
        </pc:picChg>
        <pc:picChg chg="mod">
          <ac:chgData name="Cédric Mendelin" userId="50b6948c-508a-4c21-83ca-28bee67882c1" providerId="ADAL" clId="{C4F154CC-5661-4BDD-9EF0-034F806C6C79}" dt="2025-09-12T15:30:19.073" v="79" actId="1076"/>
          <ac:picMkLst>
            <pc:docMk/>
            <pc:sldMk cId="2766447025" sldId="351"/>
            <ac:picMk id="18" creationId="{CE446690-CA02-6153-A6FA-4FCD765E20CD}"/>
          </ac:picMkLst>
        </pc:picChg>
        <pc:picChg chg="mod">
          <ac:chgData name="Cédric Mendelin" userId="50b6948c-508a-4c21-83ca-28bee67882c1" providerId="ADAL" clId="{C4F154CC-5661-4BDD-9EF0-034F806C6C79}" dt="2025-09-12T15:30:19.073" v="79" actId="1076"/>
          <ac:picMkLst>
            <pc:docMk/>
            <pc:sldMk cId="2766447025" sldId="351"/>
            <ac:picMk id="20" creationId="{ED7E110F-3E1A-3AD5-7AB2-039E0B926381}"/>
          </ac:picMkLst>
        </pc:picChg>
        <pc:picChg chg="mod">
          <ac:chgData name="Cédric Mendelin" userId="50b6948c-508a-4c21-83ca-28bee67882c1" providerId="ADAL" clId="{C4F154CC-5661-4BDD-9EF0-034F806C6C79}" dt="2025-09-12T15:30:19.073" v="79" actId="1076"/>
          <ac:picMkLst>
            <pc:docMk/>
            <pc:sldMk cId="2766447025" sldId="351"/>
            <ac:picMk id="22" creationId="{35158F2F-4CF7-E690-F564-A6131E69C253}"/>
          </ac:picMkLst>
        </pc:picChg>
      </pc:sldChg>
      <pc:sldChg chg="modSp mod">
        <pc:chgData name="Cédric Mendelin" userId="50b6948c-508a-4c21-83ca-28bee67882c1" providerId="ADAL" clId="{C4F154CC-5661-4BDD-9EF0-034F806C6C79}" dt="2025-09-12T15:32:47.758" v="183" actId="20577"/>
        <pc:sldMkLst>
          <pc:docMk/>
          <pc:sldMk cId="893989650" sldId="352"/>
        </pc:sldMkLst>
        <pc:spChg chg="mod">
          <ac:chgData name="Cédric Mendelin" userId="50b6948c-508a-4c21-83ca-28bee67882c1" providerId="ADAL" clId="{C4F154CC-5661-4BDD-9EF0-034F806C6C79}" dt="2025-09-12T15:32:47.758" v="183" actId="20577"/>
          <ac:spMkLst>
            <pc:docMk/>
            <pc:sldMk cId="893989650" sldId="352"/>
            <ac:spMk id="5" creationId="{33B9BB31-8557-2D90-8A10-D29095ED627E}"/>
          </ac:spMkLst>
        </pc:spChg>
      </pc:sldChg>
      <pc:sldChg chg="modSp mod">
        <pc:chgData name="Cédric Mendelin" userId="50b6948c-508a-4c21-83ca-28bee67882c1" providerId="ADAL" clId="{C4F154CC-5661-4BDD-9EF0-034F806C6C79}" dt="2025-09-22T18:57:26.194" v="3311" actId="20577"/>
        <pc:sldMkLst>
          <pc:docMk/>
          <pc:sldMk cId="2022633540" sldId="353"/>
        </pc:sldMkLst>
        <pc:spChg chg="mod">
          <ac:chgData name="Cédric Mendelin" userId="50b6948c-508a-4c21-83ca-28bee67882c1" providerId="ADAL" clId="{C4F154CC-5661-4BDD-9EF0-034F806C6C79}" dt="2025-09-22T18:57:26.194" v="3311" actId="20577"/>
          <ac:spMkLst>
            <pc:docMk/>
            <pc:sldMk cId="2022633540" sldId="353"/>
            <ac:spMk id="5" creationId="{306E35D9-07E8-C407-751E-D0B2EEB02C5F}"/>
          </ac:spMkLst>
        </pc:spChg>
      </pc:sldChg>
      <pc:sldChg chg="del">
        <pc:chgData name="Cédric Mendelin" userId="50b6948c-508a-4c21-83ca-28bee67882c1" providerId="ADAL" clId="{C4F154CC-5661-4BDD-9EF0-034F806C6C79}" dt="2025-09-12T15:34:16.636" v="197" actId="2696"/>
        <pc:sldMkLst>
          <pc:docMk/>
          <pc:sldMk cId="1201649778" sldId="354"/>
        </pc:sldMkLst>
      </pc:sldChg>
      <pc:sldChg chg="del">
        <pc:chgData name="Cédric Mendelin" userId="50b6948c-508a-4c21-83ca-28bee67882c1" providerId="ADAL" clId="{C4F154CC-5661-4BDD-9EF0-034F806C6C79}" dt="2025-09-12T15:34:16.636" v="197" actId="2696"/>
        <pc:sldMkLst>
          <pc:docMk/>
          <pc:sldMk cId="301581655" sldId="355"/>
        </pc:sldMkLst>
      </pc:sldChg>
      <pc:sldChg chg="del">
        <pc:chgData name="Cédric Mendelin" userId="50b6948c-508a-4c21-83ca-28bee67882c1" providerId="ADAL" clId="{C4F154CC-5661-4BDD-9EF0-034F806C6C79}" dt="2025-09-12T15:32:03.989" v="108" actId="2696"/>
        <pc:sldMkLst>
          <pc:docMk/>
          <pc:sldMk cId="3823354878" sldId="356"/>
        </pc:sldMkLst>
      </pc:sldChg>
      <pc:sldChg chg="del">
        <pc:chgData name="Cédric Mendelin" userId="50b6948c-508a-4c21-83ca-28bee67882c1" providerId="ADAL" clId="{C4F154CC-5661-4BDD-9EF0-034F806C6C79}" dt="2025-09-12T15:32:03.989" v="108" actId="2696"/>
        <pc:sldMkLst>
          <pc:docMk/>
          <pc:sldMk cId="4283620452" sldId="357"/>
        </pc:sldMkLst>
      </pc:sldChg>
      <pc:sldChg chg="del">
        <pc:chgData name="Cédric Mendelin" userId="50b6948c-508a-4c21-83ca-28bee67882c1" providerId="ADAL" clId="{C4F154CC-5661-4BDD-9EF0-034F806C6C79}" dt="2025-09-12T15:32:03.989" v="108" actId="2696"/>
        <pc:sldMkLst>
          <pc:docMk/>
          <pc:sldMk cId="426553657" sldId="358"/>
        </pc:sldMkLst>
      </pc:sldChg>
      <pc:sldChg chg="del">
        <pc:chgData name="Cédric Mendelin" userId="50b6948c-508a-4c21-83ca-28bee67882c1" providerId="ADAL" clId="{C4F154CC-5661-4BDD-9EF0-034F806C6C79}" dt="2025-09-12T15:32:03.989" v="108" actId="2696"/>
        <pc:sldMkLst>
          <pc:docMk/>
          <pc:sldMk cId="2374434141" sldId="363"/>
        </pc:sldMkLst>
      </pc:sldChg>
      <pc:sldChg chg="del">
        <pc:chgData name="Cédric Mendelin" userId="50b6948c-508a-4c21-83ca-28bee67882c1" providerId="ADAL" clId="{C4F154CC-5661-4BDD-9EF0-034F806C6C79}" dt="2025-09-12T15:32:03.989" v="108" actId="2696"/>
        <pc:sldMkLst>
          <pc:docMk/>
          <pc:sldMk cId="749830311" sldId="364"/>
        </pc:sldMkLst>
      </pc:sldChg>
      <pc:sldChg chg="del">
        <pc:chgData name="Cédric Mendelin" userId="50b6948c-508a-4c21-83ca-28bee67882c1" providerId="ADAL" clId="{C4F154CC-5661-4BDD-9EF0-034F806C6C79}" dt="2025-09-12T15:32:03.989" v="108" actId="2696"/>
        <pc:sldMkLst>
          <pc:docMk/>
          <pc:sldMk cId="3287865286" sldId="367"/>
        </pc:sldMkLst>
      </pc:sldChg>
      <pc:sldChg chg="del">
        <pc:chgData name="Cédric Mendelin" userId="50b6948c-508a-4c21-83ca-28bee67882c1" providerId="ADAL" clId="{C4F154CC-5661-4BDD-9EF0-034F806C6C79}" dt="2025-09-12T15:32:03.989" v="108" actId="2696"/>
        <pc:sldMkLst>
          <pc:docMk/>
          <pc:sldMk cId="2740445200" sldId="368"/>
        </pc:sldMkLst>
      </pc:sldChg>
      <pc:sldChg chg="del">
        <pc:chgData name="Cédric Mendelin" userId="50b6948c-508a-4c21-83ca-28bee67882c1" providerId="ADAL" clId="{C4F154CC-5661-4BDD-9EF0-034F806C6C79}" dt="2025-09-12T15:34:16.636" v="197" actId="2696"/>
        <pc:sldMkLst>
          <pc:docMk/>
          <pc:sldMk cId="285529471" sldId="370"/>
        </pc:sldMkLst>
      </pc:sldChg>
      <pc:sldChg chg="del">
        <pc:chgData name="Cédric Mendelin" userId="50b6948c-508a-4c21-83ca-28bee67882c1" providerId="ADAL" clId="{C4F154CC-5661-4BDD-9EF0-034F806C6C79}" dt="2025-09-12T15:34:16.636" v="197" actId="2696"/>
        <pc:sldMkLst>
          <pc:docMk/>
          <pc:sldMk cId="1047044900" sldId="371"/>
        </pc:sldMkLst>
      </pc:sldChg>
      <pc:sldChg chg="del">
        <pc:chgData name="Cédric Mendelin" userId="50b6948c-508a-4c21-83ca-28bee67882c1" providerId="ADAL" clId="{C4F154CC-5661-4BDD-9EF0-034F806C6C79}" dt="2025-09-12T15:34:16.636" v="197" actId="2696"/>
        <pc:sldMkLst>
          <pc:docMk/>
          <pc:sldMk cId="1295965056" sldId="372"/>
        </pc:sldMkLst>
      </pc:sldChg>
      <pc:sldChg chg="del">
        <pc:chgData name="Cédric Mendelin" userId="50b6948c-508a-4c21-83ca-28bee67882c1" providerId="ADAL" clId="{C4F154CC-5661-4BDD-9EF0-034F806C6C79}" dt="2025-09-12T15:32:03.989" v="108" actId="2696"/>
        <pc:sldMkLst>
          <pc:docMk/>
          <pc:sldMk cId="682243993" sldId="373"/>
        </pc:sldMkLst>
      </pc:sldChg>
      <pc:sldChg chg="modSp mod">
        <pc:chgData name="Cédric Mendelin" userId="50b6948c-508a-4c21-83ca-28bee67882c1" providerId="ADAL" clId="{C4F154CC-5661-4BDD-9EF0-034F806C6C79}" dt="2025-09-19T06:10:32.550" v="1753"/>
        <pc:sldMkLst>
          <pc:docMk/>
          <pc:sldMk cId="3106108103" sldId="374"/>
        </pc:sldMkLst>
        <pc:spChg chg="mod">
          <ac:chgData name="Cédric Mendelin" userId="50b6948c-508a-4c21-83ca-28bee67882c1" providerId="ADAL" clId="{C4F154CC-5661-4BDD-9EF0-034F806C6C79}" dt="2025-09-19T06:10:32.550" v="1753"/>
          <ac:spMkLst>
            <pc:docMk/>
            <pc:sldMk cId="3106108103" sldId="374"/>
            <ac:spMk id="6" creationId="{5B2C5D8F-4BA6-E56C-F221-529CB9C21A26}"/>
          </ac:spMkLst>
        </pc:spChg>
      </pc:sldChg>
      <pc:sldChg chg="del">
        <pc:chgData name="Cédric Mendelin" userId="50b6948c-508a-4c21-83ca-28bee67882c1" providerId="ADAL" clId="{C4F154CC-5661-4BDD-9EF0-034F806C6C79}" dt="2025-09-12T15:32:03.989" v="108" actId="2696"/>
        <pc:sldMkLst>
          <pc:docMk/>
          <pc:sldMk cId="4076836274" sldId="375"/>
        </pc:sldMkLst>
      </pc:sldChg>
      <pc:sldChg chg="del">
        <pc:chgData name="Cédric Mendelin" userId="50b6948c-508a-4c21-83ca-28bee67882c1" providerId="ADAL" clId="{C4F154CC-5661-4BDD-9EF0-034F806C6C79}" dt="2025-09-12T15:32:03.989" v="108" actId="2696"/>
        <pc:sldMkLst>
          <pc:docMk/>
          <pc:sldMk cId="1427863583" sldId="376"/>
        </pc:sldMkLst>
      </pc:sldChg>
      <pc:sldChg chg="del">
        <pc:chgData name="Cédric Mendelin" userId="50b6948c-508a-4c21-83ca-28bee67882c1" providerId="ADAL" clId="{C4F154CC-5661-4BDD-9EF0-034F806C6C79}" dt="2025-09-12T15:32:03.989" v="108" actId="2696"/>
        <pc:sldMkLst>
          <pc:docMk/>
          <pc:sldMk cId="2497296110" sldId="377"/>
        </pc:sldMkLst>
      </pc:sldChg>
      <pc:sldChg chg="del">
        <pc:chgData name="Cédric Mendelin" userId="50b6948c-508a-4c21-83ca-28bee67882c1" providerId="ADAL" clId="{C4F154CC-5661-4BDD-9EF0-034F806C6C79}" dt="2025-09-12T15:32:03.989" v="108" actId="2696"/>
        <pc:sldMkLst>
          <pc:docMk/>
          <pc:sldMk cId="1238681947" sldId="378"/>
        </pc:sldMkLst>
      </pc:sldChg>
      <pc:sldChg chg="del">
        <pc:chgData name="Cédric Mendelin" userId="50b6948c-508a-4c21-83ca-28bee67882c1" providerId="ADAL" clId="{C4F154CC-5661-4BDD-9EF0-034F806C6C79}" dt="2025-09-12T15:34:16.636" v="197" actId="2696"/>
        <pc:sldMkLst>
          <pc:docMk/>
          <pc:sldMk cId="25817069" sldId="379"/>
        </pc:sldMkLst>
      </pc:sldChg>
      <pc:sldChg chg="del">
        <pc:chgData name="Cédric Mendelin" userId="50b6948c-508a-4c21-83ca-28bee67882c1" providerId="ADAL" clId="{C4F154CC-5661-4BDD-9EF0-034F806C6C79}" dt="2025-09-12T15:34:16.636" v="197" actId="2696"/>
        <pc:sldMkLst>
          <pc:docMk/>
          <pc:sldMk cId="757271741" sldId="381"/>
        </pc:sldMkLst>
      </pc:sldChg>
      <pc:sldChg chg="del">
        <pc:chgData name="Cédric Mendelin" userId="50b6948c-508a-4c21-83ca-28bee67882c1" providerId="ADAL" clId="{C4F154CC-5661-4BDD-9EF0-034F806C6C79}" dt="2025-09-12T15:34:16.636" v="197" actId="2696"/>
        <pc:sldMkLst>
          <pc:docMk/>
          <pc:sldMk cId="3224548020" sldId="382"/>
        </pc:sldMkLst>
      </pc:sldChg>
      <pc:sldChg chg="del">
        <pc:chgData name="Cédric Mendelin" userId="50b6948c-508a-4c21-83ca-28bee67882c1" providerId="ADAL" clId="{C4F154CC-5661-4BDD-9EF0-034F806C6C79}" dt="2025-09-12T15:34:16.636" v="197" actId="2696"/>
        <pc:sldMkLst>
          <pc:docMk/>
          <pc:sldMk cId="791264576" sldId="383"/>
        </pc:sldMkLst>
      </pc:sldChg>
      <pc:sldChg chg="del">
        <pc:chgData name="Cédric Mendelin" userId="50b6948c-508a-4c21-83ca-28bee67882c1" providerId="ADAL" clId="{C4F154CC-5661-4BDD-9EF0-034F806C6C79}" dt="2025-09-12T15:34:16.636" v="197" actId="2696"/>
        <pc:sldMkLst>
          <pc:docMk/>
          <pc:sldMk cId="2873360710" sldId="384"/>
        </pc:sldMkLst>
      </pc:sldChg>
      <pc:sldChg chg="del">
        <pc:chgData name="Cédric Mendelin" userId="50b6948c-508a-4c21-83ca-28bee67882c1" providerId="ADAL" clId="{C4F154CC-5661-4BDD-9EF0-034F806C6C79}" dt="2025-09-12T15:34:16.636" v="197" actId="2696"/>
        <pc:sldMkLst>
          <pc:docMk/>
          <pc:sldMk cId="3020551885" sldId="387"/>
        </pc:sldMkLst>
      </pc:sldChg>
      <pc:sldChg chg="del">
        <pc:chgData name="Cédric Mendelin" userId="50b6948c-508a-4c21-83ca-28bee67882c1" providerId="ADAL" clId="{C4F154CC-5661-4BDD-9EF0-034F806C6C79}" dt="2025-09-12T15:34:16.636" v="197" actId="2696"/>
        <pc:sldMkLst>
          <pc:docMk/>
          <pc:sldMk cId="4070385827" sldId="388"/>
        </pc:sldMkLst>
      </pc:sldChg>
      <pc:sldChg chg="del">
        <pc:chgData name="Cédric Mendelin" userId="50b6948c-508a-4c21-83ca-28bee67882c1" providerId="ADAL" clId="{C4F154CC-5661-4BDD-9EF0-034F806C6C79}" dt="2025-09-12T15:34:16.636" v="197" actId="2696"/>
        <pc:sldMkLst>
          <pc:docMk/>
          <pc:sldMk cId="798028089" sldId="390"/>
        </pc:sldMkLst>
      </pc:sldChg>
      <pc:sldChg chg="del">
        <pc:chgData name="Cédric Mendelin" userId="50b6948c-508a-4c21-83ca-28bee67882c1" providerId="ADAL" clId="{C4F154CC-5661-4BDD-9EF0-034F806C6C79}" dt="2025-09-12T15:32:03.989" v="108" actId="2696"/>
        <pc:sldMkLst>
          <pc:docMk/>
          <pc:sldMk cId="1651842863" sldId="391"/>
        </pc:sldMkLst>
      </pc:sldChg>
      <pc:sldChg chg="del">
        <pc:chgData name="Cédric Mendelin" userId="50b6948c-508a-4c21-83ca-28bee67882c1" providerId="ADAL" clId="{C4F154CC-5661-4BDD-9EF0-034F806C6C79}" dt="2025-09-12T15:34:16.636" v="197" actId="2696"/>
        <pc:sldMkLst>
          <pc:docMk/>
          <pc:sldMk cId="3014690028" sldId="392"/>
        </pc:sldMkLst>
      </pc:sldChg>
      <pc:sldChg chg="del">
        <pc:chgData name="Cédric Mendelin" userId="50b6948c-508a-4c21-83ca-28bee67882c1" providerId="ADAL" clId="{C4F154CC-5661-4BDD-9EF0-034F806C6C79}" dt="2025-09-12T15:34:16.636" v="197" actId="2696"/>
        <pc:sldMkLst>
          <pc:docMk/>
          <pc:sldMk cId="3919946400" sldId="393"/>
        </pc:sldMkLst>
      </pc:sldChg>
      <pc:sldChg chg="del">
        <pc:chgData name="Cédric Mendelin" userId="50b6948c-508a-4c21-83ca-28bee67882c1" providerId="ADAL" clId="{C4F154CC-5661-4BDD-9EF0-034F806C6C79}" dt="2025-09-12T15:34:16.636" v="197" actId="2696"/>
        <pc:sldMkLst>
          <pc:docMk/>
          <pc:sldMk cId="2340809431" sldId="394"/>
        </pc:sldMkLst>
      </pc:sldChg>
      <pc:sldChg chg="del">
        <pc:chgData name="Cédric Mendelin" userId="50b6948c-508a-4c21-83ca-28bee67882c1" providerId="ADAL" clId="{C4F154CC-5661-4BDD-9EF0-034F806C6C79}" dt="2025-09-12T15:34:16.636" v="197" actId="2696"/>
        <pc:sldMkLst>
          <pc:docMk/>
          <pc:sldMk cId="1462783401" sldId="395"/>
        </pc:sldMkLst>
      </pc:sldChg>
      <pc:sldChg chg="del">
        <pc:chgData name="Cédric Mendelin" userId="50b6948c-508a-4c21-83ca-28bee67882c1" providerId="ADAL" clId="{C4F154CC-5661-4BDD-9EF0-034F806C6C79}" dt="2025-09-12T15:34:16.636" v="197" actId="2696"/>
        <pc:sldMkLst>
          <pc:docMk/>
          <pc:sldMk cId="628717124" sldId="396"/>
        </pc:sldMkLst>
      </pc:sldChg>
      <pc:sldChg chg="del">
        <pc:chgData name="Cédric Mendelin" userId="50b6948c-508a-4c21-83ca-28bee67882c1" providerId="ADAL" clId="{C4F154CC-5661-4BDD-9EF0-034F806C6C79}" dt="2025-09-12T15:34:16.636" v="197" actId="2696"/>
        <pc:sldMkLst>
          <pc:docMk/>
          <pc:sldMk cId="3299644115" sldId="398"/>
        </pc:sldMkLst>
      </pc:sldChg>
      <pc:sldChg chg="del">
        <pc:chgData name="Cédric Mendelin" userId="50b6948c-508a-4c21-83ca-28bee67882c1" providerId="ADAL" clId="{C4F154CC-5661-4BDD-9EF0-034F806C6C79}" dt="2025-09-12T15:34:16.636" v="197" actId="2696"/>
        <pc:sldMkLst>
          <pc:docMk/>
          <pc:sldMk cId="1155701062" sldId="399"/>
        </pc:sldMkLst>
      </pc:sldChg>
      <pc:sldChg chg="del">
        <pc:chgData name="Cédric Mendelin" userId="50b6948c-508a-4c21-83ca-28bee67882c1" providerId="ADAL" clId="{C4F154CC-5661-4BDD-9EF0-034F806C6C79}" dt="2025-09-12T15:34:16.636" v="197" actId="2696"/>
        <pc:sldMkLst>
          <pc:docMk/>
          <pc:sldMk cId="4134400663" sldId="400"/>
        </pc:sldMkLst>
      </pc:sldChg>
      <pc:sldChg chg="del">
        <pc:chgData name="Cédric Mendelin" userId="50b6948c-508a-4c21-83ca-28bee67882c1" providerId="ADAL" clId="{C4F154CC-5661-4BDD-9EF0-034F806C6C79}" dt="2025-09-12T15:34:16.636" v="197" actId="2696"/>
        <pc:sldMkLst>
          <pc:docMk/>
          <pc:sldMk cId="3794600132" sldId="402"/>
        </pc:sldMkLst>
      </pc:sldChg>
      <pc:sldChg chg="del">
        <pc:chgData name="Cédric Mendelin" userId="50b6948c-508a-4c21-83ca-28bee67882c1" providerId="ADAL" clId="{C4F154CC-5661-4BDD-9EF0-034F806C6C79}" dt="2025-09-12T15:34:16.636" v="197" actId="2696"/>
        <pc:sldMkLst>
          <pc:docMk/>
          <pc:sldMk cId="1507355409" sldId="403"/>
        </pc:sldMkLst>
      </pc:sldChg>
      <pc:sldChg chg="del">
        <pc:chgData name="Cédric Mendelin" userId="50b6948c-508a-4c21-83ca-28bee67882c1" providerId="ADAL" clId="{C4F154CC-5661-4BDD-9EF0-034F806C6C79}" dt="2025-09-12T15:34:16.636" v="197" actId="2696"/>
        <pc:sldMkLst>
          <pc:docMk/>
          <pc:sldMk cId="2425983335" sldId="404"/>
        </pc:sldMkLst>
      </pc:sldChg>
      <pc:sldChg chg="modSp mod ord">
        <pc:chgData name="Cédric Mendelin" userId="50b6948c-508a-4c21-83ca-28bee67882c1" providerId="ADAL" clId="{C4F154CC-5661-4BDD-9EF0-034F806C6C79}" dt="2025-09-22T08:58:31.705" v="2968" actId="404"/>
        <pc:sldMkLst>
          <pc:docMk/>
          <pc:sldMk cId="2930113562" sldId="405"/>
        </pc:sldMkLst>
        <pc:spChg chg="mod">
          <ac:chgData name="Cédric Mendelin" userId="50b6948c-508a-4c21-83ca-28bee67882c1" providerId="ADAL" clId="{C4F154CC-5661-4BDD-9EF0-034F806C6C79}" dt="2025-09-22T08:58:31.705" v="2968" actId="404"/>
          <ac:spMkLst>
            <pc:docMk/>
            <pc:sldMk cId="2930113562" sldId="405"/>
            <ac:spMk id="4" creationId="{9D4011B2-F2D3-A2EC-53EC-32AE77C656E2}"/>
          </ac:spMkLst>
        </pc:spChg>
      </pc:sldChg>
      <pc:sldChg chg="addSp delSp modSp new mod modClrScheme modAnim chgLayout">
        <pc:chgData name="Cédric Mendelin" userId="50b6948c-508a-4c21-83ca-28bee67882c1" providerId="ADAL" clId="{C4F154CC-5661-4BDD-9EF0-034F806C6C79}" dt="2025-09-22T11:51:20.312" v="3166"/>
        <pc:sldMkLst>
          <pc:docMk/>
          <pc:sldMk cId="3112879706" sldId="406"/>
        </pc:sldMkLst>
        <pc:spChg chg="add mod">
          <ac:chgData name="Cédric Mendelin" userId="50b6948c-508a-4c21-83ca-28bee67882c1" providerId="ADAL" clId="{C4F154CC-5661-4BDD-9EF0-034F806C6C79}" dt="2025-09-18T20:03:31.102" v="1501" actId="1076"/>
          <ac:spMkLst>
            <pc:docMk/>
            <pc:sldMk cId="3112879706" sldId="406"/>
            <ac:spMk id="2" creationId="{7F09197D-8F59-BD82-C218-CB7B646A5589}"/>
          </ac:spMkLst>
        </pc:spChg>
        <pc:spChg chg="add mod">
          <ac:chgData name="Cédric Mendelin" userId="50b6948c-508a-4c21-83ca-28bee67882c1" providerId="ADAL" clId="{C4F154CC-5661-4BDD-9EF0-034F806C6C79}" dt="2025-09-18T18:59:30.251" v="1037" actId="13822"/>
          <ac:spMkLst>
            <pc:docMk/>
            <pc:sldMk cId="3112879706" sldId="406"/>
            <ac:spMk id="3" creationId="{BCA82D1B-DB0B-7DEE-18C1-ADAFD0E45F87}"/>
          </ac:spMkLst>
        </pc:spChg>
        <pc:spChg chg="add mod">
          <ac:chgData name="Cédric Mendelin" userId="50b6948c-508a-4c21-83ca-28bee67882c1" providerId="ADAL" clId="{C4F154CC-5661-4BDD-9EF0-034F806C6C79}" dt="2025-09-18T18:59:54.391" v="1045" actId="1076"/>
          <ac:spMkLst>
            <pc:docMk/>
            <pc:sldMk cId="3112879706" sldId="406"/>
            <ac:spMk id="4" creationId="{3EF5C0FC-A273-4772-9330-0D65A00724E3}"/>
          </ac:spMkLst>
        </pc:spChg>
        <pc:spChg chg="add mod ord">
          <ac:chgData name="Cédric Mendelin" userId="50b6948c-508a-4c21-83ca-28bee67882c1" providerId="ADAL" clId="{C4F154CC-5661-4BDD-9EF0-034F806C6C79}" dt="2025-09-19T20:23:04.374" v="2494" actId="20577"/>
          <ac:spMkLst>
            <pc:docMk/>
            <pc:sldMk cId="3112879706" sldId="406"/>
            <ac:spMk id="5" creationId="{7D22A20A-9F08-28D6-49D7-8B347D5FC916}"/>
          </ac:spMkLst>
        </pc:spChg>
        <pc:spChg chg="add mod ord">
          <ac:chgData name="Cédric Mendelin" userId="50b6948c-508a-4c21-83ca-28bee67882c1" providerId="ADAL" clId="{C4F154CC-5661-4BDD-9EF0-034F806C6C79}" dt="2025-09-18T19:43:38.742" v="1244" actId="14100"/>
          <ac:spMkLst>
            <pc:docMk/>
            <pc:sldMk cId="3112879706" sldId="406"/>
            <ac:spMk id="6" creationId="{0D26B2C2-1ED2-7943-8691-89AF4E77CF8A}"/>
          </ac:spMkLst>
        </pc:spChg>
        <pc:spChg chg="add mod">
          <ac:chgData name="Cédric Mendelin" userId="50b6948c-508a-4c21-83ca-28bee67882c1" providerId="ADAL" clId="{C4F154CC-5661-4BDD-9EF0-034F806C6C79}" dt="2025-09-18T19:00:16.846" v="1053" actId="20577"/>
          <ac:spMkLst>
            <pc:docMk/>
            <pc:sldMk cId="3112879706" sldId="406"/>
            <ac:spMk id="7" creationId="{DD2EE353-C318-8A86-16BD-D1D03193A0B3}"/>
          </ac:spMkLst>
        </pc:spChg>
        <pc:spChg chg="add mod">
          <ac:chgData name="Cédric Mendelin" userId="50b6948c-508a-4c21-83ca-28bee67882c1" providerId="ADAL" clId="{C4F154CC-5661-4BDD-9EF0-034F806C6C79}" dt="2025-09-18T19:01:53.717" v="1104" actId="1076"/>
          <ac:spMkLst>
            <pc:docMk/>
            <pc:sldMk cId="3112879706" sldId="406"/>
            <ac:spMk id="8" creationId="{028BF6A3-DABC-1B65-3D44-88D8FD3768BE}"/>
          </ac:spMkLst>
        </pc:spChg>
        <pc:spChg chg="add mod">
          <ac:chgData name="Cédric Mendelin" userId="50b6948c-508a-4c21-83ca-28bee67882c1" providerId="ADAL" clId="{C4F154CC-5661-4BDD-9EF0-034F806C6C79}" dt="2025-09-18T19:01:53.717" v="1104" actId="1076"/>
          <ac:spMkLst>
            <pc:docMk/>
            <pc:sldMk cId="3112879706" sldId="406"/>
            <ac:spMk id="9" creationId="{7D47AEB2-2068-DAEC-20E1-DC7E98B3B0C7}"/>
          </ac:spMkLst>
        </pc:spChg>
        <pc:spChg chg="add mod">
          <ac:chgData name="Cédric Mendelin" userId="50b6948c-508a-4c21-83ca-28bee67882c1" providerId="ADAL" clId="{C4F154CC-5661-4BDD-9EF0-034F806C6C79}" dt="2025-09-18T19:01:53.717" v="1104" actId="1076"/>
          <ac:spMkLst>
            <pc:docMk/>
            <pc:sldMk cId="3112879706" sldId="406"/>
            <ac:spMk id="10" creationId="{16CC1EFF-5DDA-7E39-9406-73C708C52CE3}"/>
          </ac:spMkLst>
        </pc:spChg>
        <pc:spChg chg="add mod">
          <ac:chgData name="Cédric Mendelin" userId="50b6948c-508a-4c21-83ca-28bee67882c1" providerId="ADAL" clId="{C4F154CC-5661-4BDD-9EF0-034F806C6C79}" dt="2025-09-18T19:01:53.717" v="1104" actId="1076"/>
          <ac:spMkLst>
            <pc:docMk/>
            <pc:sldMk cId="3112879706" sldId="406"/>
            <ac:spMk id="11" creationId="{67F57AB4-A0EB-D2B8-6E95-BF4E203F5F50}"/>
          </ac:spMkLst>
        </pc:spChg>
        <pc:spChg chg="add mod">
          <ac:chgData name="Cédric Mendelin" userId="50b6948c-508a-4c21-83ca-28bee67882c1" providerId="ADAL" clId="{C4F154CC-5661-4BDD-9EF0-034F806C6C79}" dt="2025-09-18T19:01:53.717" v="1104" actId="1076"/>
          <ac:spMkLst>
            <pc:docMk/>
            <pc:sldMk cId="3112879706" sldId="406"/>
            <ac:spMk id="22" creationId="{BAB690B1-0B2B-8E3D-8704-6E30305DDC54}"/>
          </ac:spMkLst>
        </pc:spChg>
        <pc:spChg chg="add mod">
          <ac:chgData name="Cédric Mendelin" userId="50b6948c-508a-4c21-83ca-28bee67882c1" providerId="ADAL" clId="{C4F154CC-5661-4BDD-9EF0-034F806C6C79}" dt="2025-09-18T19:01:53.717" v="1104" actId="1076"/>
          <ac:spMkLst>
            <pc:docMk/>
            <pc:sldMk cId="3112879706" sldId="406"/>
            <ac:spMk id="23" creationId="{0BAC0A5A-2527-4B75-FED3-80B243F68164}"/>
          </ac:spMkLst>
        </pc:spChg>
        <pc:spChg chg="add mod">
          <ac:chgData name="Cédric Mendelin" userId="50b6948c-508a-4c21-83ca-28bee67882c1" providerId="ADAL" clId="{C4F154CC-5661-4BDD-9EF0-034F806C6C79}" dt="2025-09-18T19:01:53.717" v="1104" actId="1076"/>
          <ac:spMkLst>
            <pc:docMk/>
            <pc:sldMk cId="3112879706" sldId="406"/>
            <ac:spMk id="24" creationId="{09BD3755-B5A8-495A-431E-543B8FBA5B01}"/>
          </ac:spMkLst>
        </pc:spChg>
        <pc:spChg chg="add mod">
          <ac:chgData name="Cédric Mendelin" userId="50b6948c-508a-4c21-83ca-28bee67882c1" providerId="ADAL" clId="{C4F154CC-5661-4BDD-9EF0-034F806C6C79}" dt="2025-09-18T19:01:53.717" v="1104" actId="1076"/>
          <ac:spMkLst>
            <pc:docMk/>
            <pc:sldMk cId="3112879706" sldId="406"/>
            <ac:spMk id="25" creationId="{5E4076F9-DB65-D037-396B-566C90A450FD}"/>
          </ac:spMkLst>
        </pc:spChg>
        <pc:spChg chg="add mod">
          <ac:chgData name="Cédric Mendelin" userId="50b6948c-508a-4c21-83ca-28bee67882c1" providerId="ADAL" clId="{C4F154CC-5661-4BDD-9EF0-034F806C6C79}" dt="2025-09-18T19:01:53.717" v="1104" actId="1076"/>
          <ac:spMkLst>
            <pc:docMk/>
            <pc:sldMk cId="3112879706" sldId="406"/>
            <ac:spMk id="26" creationId="{938C98E2-9E7D-F212-31A5-ABB787EB7D79}"/>
          </ac:spMkLst>
        </pc:spChg>
        <pc:picChg chg="add mod">
          <ac:chgData name="Cédric Mendelin" userId="50b6948c-508a-4c21-83ca-28bee67882c1" providerId="ADAL" clId="{C4F154CC-5661-4BDD-9EF0-034F806C6C79}" dt="2025-09-18T20:05:48.042" v="1524" actId="1036"/>
          <ac:picMkLst>
            <pc:docMk/>
            <pc:sldMk cId="3112879706" sldId="406"/>
            <ac:picMk id="28" creationId="{A1AB08CA-F938-E10E-F491-7833BE0936E0}"/>
          </ac:picMkLst>
        </pc:picChg>
        <pc:picChg chg="add mod">
          <ac:chgData name="Cédric Mendelin" userId="50b6948c-508a-4c21-83ca-28bee67882c1" providerId="ADAL" clId="{C4F154CC-5661-4BDD-9EF0-034F806C6C79}" dt="2025-09-18T20:04:07.714" v="1505" actId="27349"/>
          <ac:picMkLst>
            <pc:docMk/>
            <pc:sldMk cId="3112879706" sldId="406"/>
            <ac:picMk id="30" creationId="{658922DD-6AC9-18A7-0659-3286F15B737F}"/>
          </ac:picMkLst>
        </pc:picChg>
        <pc:picChg chg="add mod">
          <ac:chgData name="Cédric Mendelin" userId="50b6948c-508a-4c21-83ca-28bee67882c1" providerId="ADAL" clId="{C4F154CC-5661-4BDD-9EF0-034F806C6C79}" dt="2025-09-18T20:05:58.764" v="1529" actId="1037"/>
          <ac:picMkLst>
            <pc:docMk/>
            <pc:sldMk cId="3112879706" sldId="406"/>
            <ac:picMk id="32" creationId="{C6A9EBEA-1562-26FA-AC24-228F0AD82CBA}"/>
          </ac:picMkLst>
        </pc:picChg>
        <pc:picChg chg="add mod">
          <ac:chgData name="Cédric Mendelin" userId="50b6948c-508a-4c21-83ca-28bee67882c1" providerId="ADAL" clId="{C4F154CC-5661-4BDD-9EF0-034F806C6C79}" dt="2025-09-18T20:06:08.868" v="1538" actId="1035"/>
          <ac:picMkLst>
            <pc:docMk/>
            <pc:sldMk cId="3112879706" sldId="406"/>
            <ac:picMk id="34" creationId="{6D2A7BDE-EB86-2968-4B9E-D4C8451AC06A}"/>
          </ac:picMkLst>
        </pc:picChg>
        <pc:cxnChg chg="add mod">
          <ac:chgData name="Cédric Mendelin" userId="50b6948c-508a-4c21-83ca-28bee67882c1" providerId="ADAL" clId="{C4F154CC-5661-4BDD-9EF0-034F806C6C79}" dt="2025-09-18T18:59:36.348" v="1039" actId="13822"/>
          <ac:cxnSpMkLst>
            <pc:docMk/>
            <pc:sldMk cId="3112879706" sldId="406"/>
            <ac:cxnSpMk id="13" creationId="{2CBE82B2-246C-B9D8-EA19-2C28469CF70B}"/>
          </ac:cxnSpMkLst>
        </pc:cxnChg>
        <pc:cxnChg chg="add mod">
          <ac:chgData name="Cédric Mendelin" userId="50b6948c-508a-4c21-83ca-28bee67882c1" providerId="ADAL" clId="{C4F154CC-5661-4BDD-9EF0-034F806C6C79}" dt="2025-09-18T18:59:54.391" v="1045" actId="1076"/>
          <ac:cxnSpMkLst>
            <pc:docMk/>
            <pc:sldMk cId="3112879706" sldId="406"/>
            <ac:cxnSpMk id="15" creationId="{5D4E88F6-5E61-FEDE-6F7A-5BEDB5E2F227}"/>
          </ac:cxnSpMkLst>
        </pc:cxnChg>
        <pc:cxnChg chg="add mod">
          <ac:chgData name="Cédric Mendelin" userId="50b6948c-508a-4c21-83ca-28bee67882c1" providerId="ADAL" clId="{C4F154CC-5661-4BDD-9EF0-034F806C6C79}" dt="2025-09-18T19:00:09.632" v="1050" actId="14100"/>
          <ac:cxnSpMkLst>
            <pc:docMk/>
            <pc:sldMk cId="3112879706" sldId="406"/>
            <ac:cxnSpMk id="19" creationId="{64E60FA0-32E2-BFC2-6E2D-618282A194C1}"/>
          </ac:cxnSpMkLst>
        </pc:cxnChg>
        <pc:cxnChg chg="add mod">
          <ac:chgData name="Cédric Mendelin" userId="50b6948c-508a-4c21-83ca-28bee67882c1" providerId="ADAL" clId="{C4F154CC-5661-4BDD-9EF0-034F806C6C79}" dt="2025-09-18T20:05:42.390" v="1520" actId="14100"/>
          <ac:cxnSpMkLst>
            <pc:docMk/>
            <pc:sldMk cId="3112879706" sldId="406"/>
            <ac:cxnSpMk id="36" creationId="{8958F398-4BEA-F94D-09D7-76ECE61D3A32}"/>
          </ac:cxnSpMkLst>
        </pc:cxnChg>
        <pc:cxnChg chg="add mod">
          <ac:chgData name="Cédric Mendelin" userId="50b6948c-508a-4c21-83ca-28bee67882c1" providerId="ADAL" clId="{C4F154CC-5661-4BDD-9EF0-034F806C6C79}" dt="2025-09-18T20:05:54.787" v="1526" actId="1076"/>
          <ac:cxnSpMkLst>
            <pc:docMk/>
            <pc:sldMk cId="3112879706" sldId="406"/>
            <ac:cxnSpMk id="39" creationId="{914395D1-7FAD-53E3-E2E8-0942BC7E865A}"/>
          </ac:cxnSpMkLst>
        </pc:cxnChg>
        <pc:cxnChg chg="add mod">
          <ac:chgData name="Cédric Mendelin" userId="50b6948c-508a-4c21-83ca-28bee67882c1" providerId="ADAL" clId="{C4F154CC-5661-4BDD-9EF0-034F806C6C79}" dt="2025-09-18T20:06:04.320" v="1531" actId="1076"/>
          <ac:cxnSpMkLst>
            <pc:docMk/>
            <pc:sldMk cId="3112879706" sldId="406"/>
            <ac:cxnSpMk id="40" creationId="{84F17F1F-888C-2FDE-BD27-02F62158E214}"/>
          </ac:cxnSpMkLst>
        </pc:cxnChg>
      </pc:sldChg>
      <pc:sldChg chg="modSp add mod">
        <pc:chgData name="Cédric Mendelin" userId="50b6948c-508a-4c21-83ca-28bee67882c1" providerId="ADAL" clId="{C4F154CC-5661-4BDD-9EF0-034F806C6C79}" dt="2025-09-19T20:17:57.556" v="2290" actId="20577"/>
        <pc:sldMkLst>
          <pc:docMk/>
          <pc:sldMk cId="3431208727" sldId="407"/>
        </pc:sldMkLst>
        <pc:spChg chg="mod">
          <ac:chgData name="Cédric Mendelin" userId="50b6948c-508a-4c21-83ca-28bee67882c1" providerId="ADAL" clId="{C4F154CC-5661-4BDD-9EF0-034F806C6C79}" dt="2025-09-19T20:17:57.556" v="2290" actId="20577"/>
          <ac:spMkLst>
            <pc:docMk/>
            <pc:sldMk cId="3431208727" sldId="407"/>
            <ac:spMk id="5" creationId="{A13B1A8D-5B6F-E44F-ED01-85B558D89564}"/>
          </ac:spMkLst>
        </pc:spChg>
      </pc:sldChg>
      <pc:sldChg chg="modSp add del mod">
        <pc:chgData name="Cédric Mendelin" userId="50b6948c-508a-4c21-83ca-28bee67882c1" providerId="ADAL" clId="{C4F154CC-5661-4BDD-9EF0-034F806C6C79}" dt="2025-09-17T11:56:52.374" v="508" actId="2696"/>
        <pc:sldMkLst>
          <pc:docMk/>
          <pc:sldMk cId="2835690802" sldId="408"/>
        </pc:sldMkLst>
      </pc:sldChg>
      <pc:sldChg chg="addSp delSp modSp new mod ord modClrScheme modAnim chgLayout">
        <pc:chgData name="Cédric Mendelin" userId="50b6948c-508a-4c21-83ca-28bee67882c1" providerId="ADAL" clId="{C4F154CC-5661-4BDD-9EF0-034F806C6C79}" dt="2025-09-22T19:05:51.144" v="3459"/>
        <pc:sldMkLst>
          <pc:docMk/>
          <pc:sldMk cId="3008078746" sldId="409"/>
        </pc:sldMkLst>
        <pc:spChg chg="mod ord">
          <ac:chgData name="Cédric Mendelin" userId="50b6948c-508a-4c21-83ca-28bee67882c1" providerId="ADAL" clId="{C4F154CC-5661-4BDD-9EF0-034F806C6C79}" dt="2025-09-19T20:17:48.495" v="2289" actId="20577"/>
          <ac:spMkLst>
            <pc:docMk/>
            <pc:sldMk cId="3008078746" sldId="409"/>
            <ac:spMk id="2" creationId="{C8C867E4-5A6C-2AE1-33F8-42A4E4DD76E2}"/>
          </ac:spMkLst>
        </pc:spChg>
        <pc:spChg chg="mod ord">
          <ac:chgData name="Cédric Mendelin" userId="50b6948c-508a-4c21-83ca-28bee67882c1" providerId="ADAL" clId="{C4F154CC-5661-4BDD-9EF0-034F806C6C79}" dt="2025-09-22T08:51:50.013" v="2941" actId="20577"/>
          <ac:spMkLst>
            <pc:docMk/>
            <pc:sldMk cId="3008078746" sldId="409"/>
            <ac:spMk id="3" creationId="{D1E2FC3C-44FD-9BEC-3568-487874B57ED1}"/>
          </ac:spMkLst>
        </pc:spChg>
        <pc:spChg chg="add mod ord">
          <ac:chgData name="Cédric Mendelin" userId="50b6948c-508a-4c21-83ca-28bee67882c1" providerId="ADAL" clId="{C4F154CC-5661-4BDD-9EF0-034F806C6C79}" dt="2025-09-22T19:05:44.418" v="3457" actId="14100"/>
          <ac:spMkLst>
            <pc:docMk/>
            <pc:sldMk cId="3008078746" sldId="409"/>
            <ac:spMk id="4" creationId="{030A74BF-D542-0E95-C611-44697D1360DA}"/>
          </ac:spMkLst>
        </pc:spChg>
        <pc:spChg chg="add del mod">
          <ac:chgData name="Cédric Mendelin" userId="50b6948c-508a-4c21-83ca-28bee67882c1" providerId="ADAL" clId="{C4F154CC-5661-4BDD-9EF0-034F806C6C79}" dt="2025-09-22T19:05:00.456" v="3442" actId="21"/>
          <ac:spMkLst>
            <pc:docMk/>
            <pc:sldMk cId="3008078746" sldId="409"/>
            <ac:spMk id="6" creationId="{095E06FF-BAB9-F2DF-AB24-E4ADC73F4981}"/>
          </ac:spMkLst>
        </pc:spChg>
        <pc:spChg chg="add mod">
          <ac:chgData name="Cédric Mendelin" userId="50b6948c-508a-4c21-83ca-28bee67882c1" providerId="ADAL" clId="{C4F154CC-5661-4BDD-9EF0-034F806C6C79}" dt="2025-09-22T19:05:48.140" v="3458" actId="1076"/>
          <ac:spMkLst>
            <pc:docMk/>
            <pc:sldMk cId="3008078746" sldId="409"/>
            <ac:spMk id="7" creationId="{03D0797A-9451-B067-5B55-9A448311791A}"/>
          </ac:spMkLst>
        </pc:spChg>
        <pc:spChg chg="add del mod">
          <ac:chgData name="Cédric Mendelin" userId="50b6948c-508a-4c21-83ca-28bee67882c1" providerId="ADAL" clId="{C4F154CC-5661-4BDD-9EF0-034F806C6C79}" dt="2025-09-22T19:05:12.851" v="3446" actId="478"/>
          <ac:spMkLst>
            <pc:docMk/>
            <pc:sldMk cId="3008078746" sldId="409"/>
            <ac:spMk id="8" creationId="{095E06FF-BAB9-F2DF-AB24-E4ADC73F4981}"/>
          </ac:spMkLst>
        </pc:spChg>
      </pc:sldChg>
      <pc:sldChg chg="addSp delSp modSp new mod ord">
        <pc:chgData name="Cédric Mendelin" userId="50b6948c-508a-4c21-83ca-28bee67882c1" providerId="ADAL" clId="{C4F154CC-5661-4BDD-9EF0-034F806C6C79}" dt="2025-09-21T12:45:54.034" v="2875" actId="26606"/>
        <pc:sldMkLst>
          <pc:docMk/>
          <pc:sldMk cId="3713312300" sldId="410"/>
        </pc:sldMkLst>
        <pc:spChg chg="mod">
          <ac:chgData name="Cédric Mendelin" userId="50b6948c-508a-4c21-83ca-28bee67882c1" providerId="ADAL" clId="{C4F154CC-5661-4BDD-9EF0-034F806C6C79}" dt="2025-09-21T12:44:47.475" v="2867" actId="20577"/>
          <ac:spMkLst>
            <pc:docMk/>
            <pc:sldMk cId="3713312300" sldId="410"/>
            <ac:spMk id="2" creationId="{A7832377-78A5-60B6-D103-F47604FA9A26}"/>
          </ac:spMkLst>
        </pc:spChg>
        <pc:picChg chg="add mod">
          <ac:chgData name="Cédric Mendelin" userId="50b6948c-508a-4c21-83ca-28bee67882c1" providerId="ADAL" clId="{C4F154CC-5661-4BDD-9EF0-034F806C6C79}" dt="2025-09-21T12:45:54.034" v="2875" actId="26606"/>
          <ac:picMkLst>
            <pc:docMk/>
            <pc:sldMk cId="3713312300" sldId="410"/>
            <ac:picMk id="4" creationId="{7B3741D5-93BB-6673-1CA6-0151678FBD2E}"/>
          </ac:picMkLst>
        </pc:picChg>
        <pc:picChg chg="add del mod">
          <ac:chgData name="Cédric Mendelin" userId="50b6948c-508a-4c21-83ca-28bee67882c1" providerId="ADAL" clId="{C4F154CC-5661-4BDD-9EF0-034F806C6C79}" dt="2025-09-21T12:45:37.314" v="2873" actId="478"/>
          <ac:picMkLst>
            <pc:docMk/>
            <pc:sldMk cId="3713312300" sldId="410"/>
            <ac:picMk id="5" creationId="{111C2885-2D1D-0770-4648-54D412C0F064}"/>
          </ac:picMkLst>
        </pc:picChg>
      </pc:sldChg>
      <pc:sldChg chg="addSp delSp modSp new mod modClrScheme chgLayout">
        <pc:chgData name="Cédric Mendelin" userId="50b6948c-508a-4c21-83ca-28bee67882c1" providerId="ADAL" clId="{C4F154CC-5661-4BDD-9EF0-034F806C6C79}" dt="2025-09-12T15:37:11.370" v="282"/>
        <pc:sldMkLst>
          <pc:docMk/>
          <pc:sldMk cId="3749997474" sldId="411"/>
        </pc:sldMkLst>
        <pc:picChg chg="add mod">
          <ac:chgData name="Cédric Mendelin" userId="50b6948c-508a-4c21-83ca-28bee67882c1" providerId="ADAL" clId="{C4F154CC-5661-4BDD-9EF0-034F806C6C79}" dt="2025-09-12T15:36:50.138" v="271" actId="26606"/>
          <ac:picMkLst>
            <pc:docMk/>
            <pc:sldMk cId="3749997474" sldId="411"/>
            <ac:picMk id="7" creationId="{69E5A9BD-CFE5-CBE5-5F98-63C6CA439064}"/>
          </ac:picMkLst>
        </pc:picChg>
      </pc:sldChg>
      <pc:sldChg chg="addSp delSp modSp new mod modShow">
        <pc:chgData name="Cédric Mendelin" userId="50b6948c-508a-4c21-83ca-28bee67882c1" providerId="ADAL" clId="{C4F154CC-5661-4BDD-9EF0-034F806C6C79}" dt="2025-09-21T12:41:46.343" v="2849" actId="729"/>
        <pc:sldMkLst>
          <pc:docMk/>
          <pc:sldMk cId="1188987216" sldId="412"/>
        </pc:sldMkLst>
        <pc:picChg chg="add mod">
          <ac:chgData name="Cédric Mendelin" userId="50b6948c-508a-4c21-83ca-28bee67882c1" providerId="ADAL" clId="{C4F154CC-5661-4BDD-9EF0-034F806C6C79}" dt="2025-09-12T15:38:51.137" v="286" actId="26606"/>
          <ac:picMkLst>
            <pc:docMk/>
            <pc:sldMk cId="1188987216" sldId="412"/>
            <ac:picMk id="6" creationId="{D427D0E1-CE9A-47F5-5065-3071D3D3259B}"/>
          </ac:picMkLst>
        </pc:picChg>
      </pc:sldChg>
      <pc:sldChg chg="addSp delSp modSp new del mod modClrScheme chgLayout">
        <pc:chgData name="Cédric Mendelin" userId="50b6948c-508a-4c21-83ca-28bee67882c1" providerId="ADAL" clId="{C4F154CC-5661-4BDD-9EF0-034F806C6C79}" dt="2025-09-19T20:53:06.367" v="2720" actId="2696"/>
        <pc:sldMkLst>
          <pc:docMk/>
          <pc:sldMk cId="3848295393" sldId="413"/>
        </pc:sldMkLst>
      </pc:sldChg>
      <pc:sldChg chg="addSp delSp modSp new mod">
        <pc:chgData name="Cédric Mendelin" userId="50b6948c-508a-4c21-83ca-28bee67882c1" providerId="ADAL" clId="{C4F154CC-5661-4BDD-9EF0-034F806C6C79}" dt="2025-09-21T12:41:51.813" v="2859" actId="20577"/>
        <pc:sldMkLst>
          <pc:docMk/>
          <pc:sldMk cId="682585338" sldId="414"/>
        </pc:sldMkLst>
        <pc:spChg chg="mod">
          <ac:chgData name="Cédric Mendelin" userId="50b6948c-508a-4c21-83ca-28bee67882c1" providerId="ADAL" clId="{C4F154CC-5661-4BDD-9EF0-034F806C6C79}" dt="2025-09-21T12:41:51.813" v="2859" actId="20577"/>
          <ac:spMkLst>
            <pc:docMk/>
            <pc:sldMk cId="682585338" sldId="414"/>
            <ac:spMk id="2" creationId="{52CFCD2D-3FFA-1D99-3A6E-D349E3E4774E}"/>
          </ac:spMkLst>
        </pc:spChg>
        <pc:spChg chg="add mod">
          <ac:chgData name="Cédric Mendelin" userId="50b6948c-508a-4c21-83ca-28bee67882c1" providerId="ADAL" clId="{C4F154CC-5661-4BDD-9EF0-034F806C6C79}" dt="2025-09-18T18:53:05.903" v="944" actId="1076"/>
          <ac:spMkLst>
            <pc:docMk/>
            <pc:sldMk cId="682585338" sldId="414"/>
            <ac:spMk id="13" creationId="{0F137EBB-E3B5-9582-5F4B-9120E891D4FD}"/>
          </ac:spMkLst>
        </pc:spChg>
        <pc:picChg chg="add mod">
          <ac:chgData name="Cédric Mendelin" userId="50b6948c-508a-4c21-83ca-28bee67882c1" providerId="ADAL" clId="{C4F154CC-5661-4BDD-9EF0-034F806C6C79}" dt="2025-09-17T20:45:01.371" v="897" actId="1076"/>
          <ac:picMkLst>
            <pc:docMk/>
            <pc:sldMk cId="682585338" sldId="414"/>
            <ac:picMk id="12" creationId="{69E09B9E-F084-46BA-F763-5B137936CBE3}"/>
          </ac:picMkLst>
        </pc:picChg>
      </pc:sldChg>
      <pc:sldChg chg="addSp delSp modSp new mod delAnim modAnim">
        <pc:chgData name="Cédric Mendelin" userId="50b6948c-508a-4c21-83ca-28bee67882c1" providerId="ADAL" clId="{C4F154CC-5661-4BDD-9EF0-034F806C6C79}" dt="2025-09-22T18:49:27.957" v="3310"/>
        <pc:sldMkLst>
          <pc:docMk/>
          <pc:sldMk cId="1189969463" sldId="415"/>
        </pc:sldMkLst>
        <pc:spChg chg="mod">
          <ac:chgData name="Cédric Mendelin" userId="50b6948c-508a-4c21-83ca-28bee67882c1" providerId="ADAL" clId="{C4F154CC-5661-4BDD-9EF0-034F806C6C79}" dt="2025-09-19T20:46:57.982" v="2623" actId="20577"/>
          <ac:spMkLst>
            <pc:docMk/>
            <pc:sldMk cId="1189969463" sldId="415"/>
            <ac:spMk id="2" creationId="{17C0E3B4-A5A3-57C1-4E18-0D7A43F77CA0}"/>
          </ac:spMkLst>
        </pc:spChg>
        <pc:spChg chg="add mod">
          <ac:chgData name="Cédric Mendelin" userId="50b6948c-508a-4c21-83ca-28bee67882c1" providerId="ADAL" clId="{C4F154CC-5661-4BDD-9EF0-034F806C6C79}" dt="2025-09-19T20:47:19.463" v="2644" actId="1076"/>
          <ac:spMkLst>
            <pc:docMk/>
            <pc:sldMk cId="1189969463" sldId="415"/>
            <ac:spMk id="6" creationId="{EE105484-6D32-126A-EDFF-96FAA0EDC029}"/>
          </ac:spMkLst>
        </pc:spChg>
        <pc:spChg chg="add mod">
          <ac:chgData name="Cédric Mendelin" userId="50b6948c-508a-4c21-83ca-28bee67882c1" providerId="ADAL" clId="{C4F154CC-5661-4BDD-9EF0-034F806C6C79}" dt="2025-09-18T20:14:07.284" v="1619" actId="1076"/>
          <ac:spMkLst>
            <pc:docMk/>
            <pc:sldMk cId="1189969463" sldId="415"/>
            <ac:spMk id="8" creationId="{9370EA3C-0453-8F9A-FAFF-9D21AB9E2EE8}"/>
          </ac:spMkLst>
        </pc:spChg>
        <pc:spChg chg="add mod ord">
          <ac:chgData name="Cédric Mendelin" userId="50b6948c-508a-4c21-83ca-28bee67882c1" providerId="ADAL" clId="{C4F154CC-5661-4BDD-9EF0-034F806C6C79}" dt="2025-09-22T18:43:52.118" v="3290" actId="1076"/>
          <ac:spMkLst>
            <pc:docMk/>
            <pc:sldMk cId="1189969463" sldId="415"/>
            <ac:spMk id="10" creationId="{7D671429-C305-AFC4-71E1-EFA439C638A9}"/>
          </ac:spMkLst>
        </pc:spChg>
        <pc:spChg chg="add mod">
          <ac:chgData name="Cédric Mendelin" userId="50b6948c-508a-4c21-83ca-28bee67882c1" providerId="ADAL" clId="{C4F154CC-5661-4BDD-9EF0-034F806C6C79}" dt="2025-09-19T06:32:25.387" v="1936" actId="20577"/>
          <ac:spMkLst>
            <pc:docMk/>
            <pc:sldMk cId="1189969463" sldId="415"/>
            <ac:spMk id="11" creationId="{E4DFB6E8-66ED-2915-F603-AE898233EA3E}"/>
          </ac:spMkLst>
        </pc:spChg>
        <pc:spChg chg="add mod">
          <ac:chgData name="Cédric Mendelin" userId="50b6948c-508a-4c21-83ca-28bee67882c1" providerId="ADAL" clId="{C4F154CC-5661-4BDD-9EF0-034F806C6C79}" dt="2025-09-18T20:11:51.309" v="1585" actId="20577"/>
          <ac:spMkLst>
            <pc:docMk/>
            <pc:sldMk cId="1189969463" sldId="415"/>
            <ac:spMk id="12" creationId="{EF7D982E-05C8-E9A8-D3F9-63B8C523C31B}"/>
          </ac:spMkLst>
        </pc:spChg>
        <pc:spChg chg="add mod">
          <ac:chgData name="Cédric Mendelin" userId="50b6948c-508a-4c21-83ca-28bee67882c1" providerId="ADAL" clId="{C4F154CC-5661-4BDD-9EF0-034F806C6C79}" dt="2025-09-18T20:15:46.643" v="1637" actId="1076"/>
          <ac:spMkLst>
            <pc:docMk/>
            <pc:sldMk cId="1189969463" sldId="415"/>
            <ac:spMk id="13" creationId="{B7BCFA4F-D565-6728-6C37-C81F2AEC652D}"/>
          </ac:spMkLst>
        </pc:spChg>
        <pc:spChg chg="add mod">
          <ac:chgData name="Cédric Mendelin" userId="50b6948c-508a-4c21-83ca-28bee67882c1" providerId="ADAL" clId="{C4F154CC-5661-4BDD-9EF0-034F806C6C79}" dt="2025-09-18T20:13:59.975" v="1618" actId="1076"/>
          <ac:spMkLst>
            <pc:docMk/>
            <pc:sldMk cId="1189969463" sldId="415"/>
            <ac:spMk id="18" creationId="{A762D5F8-5B63-E28B-1D5A-A8EC7173F695}"/>
          </ac:spMkLst>
        </pc:spChg>
        <pc:spChg chg="add mod">
          <ac:chgData name="Cédric Mendelin" userId="50b6948c-508a-4c21-83ca-28bee67882c1" providerId="ADAL" clId="{C4F154CC-5661-4BDD-9EF0-034F806C6C79}" dt="2025-09-18T20:17:08.623" v="1644" actId="1035"/>
          <ac:spMkLst>
            <pc:docMk/>
            <pc:sldMk cId="1189969463" sldId="415"/>
            <ac:spMk id="23" creationId="{4DA7F06C-CD61-3C3F-BC6B-ED4FB372D122}"/>
          </ac:spMkLst>
        </pc:spChg>
        <pc:picChg chg="add mod">
          <ac:chgData name="Cédric Mendelin" userId="50b6948c-508a-4c21-83ca-28bee67882c1" providerId="ADAL" clId="{C4F154CC-5661-4BDD-9EF0-034F806C6C79}" dt="2025-09-19T20:46:24.400" v="2615" actId="1076"/>
          <ac:picMkLst>
            <pc:docMk/>
            <pc:sldMk cId="1189969463" sldId="415"/>
            <ac:picMk id="3" creationId="{B75C1BB7-9503-2CB7-A486-129E68B8070E}"/>
          </ac:picMkLst>
        </pc:picChg>
        <pc:picChg chg="add mod">
          <ac:chgData name="Cédric Mendelin" userId="50b6948c-508a-4c21-83ca-28bee67882c1" providerId="ADAL" clId="{C4F154CC-5661-4BDD-9EF0-034F806C6C79}" dt="2025-09-18T20:14:14.561" v="1620" actId="27349"/>
          <ac:picMkLst>
            <pc:docMk/>
            <pc:sldMk cId="1189969463" sldId="415"/>
            <ac:picMk id="5" creationId="{1EFFA9F4-5B67-AEF5-4D4B-AF36D55F96E4}"/>
          </ac:picMkLst>
        </pc:picChg>
        <pc:picChg chg="add del mod">
          <ac:chgData name="Cédric Mendelin" userId="50b6948c-508a-4c21-83ca-28bee67882c1" providerId="ADAL" clId="{C4F154CC-5661-4BDD-9EF0-034F806C6C79}" dt="2025-09-22T18:45:45.364" v="3301" actId="478"/>
          <ac:picMkLst>
            <pc:docMk/>
            <pc:sldMk cId="1189969463" sldId="415"/>
            <ac:picMk id="7" creationId="{86FF2C06-54E1-8006-B3EC-351763DC8767}"/>
          </ac:picMkLst>
        </pc:picChg>
        <pc:picChg chg="add mod">
          <ac:chgData name="Cédric Mendelin" userId="50b6948c-508a-4c21-83ca-28bee67882c1" providerId="ADAL" clId="{C4F154CC-5661-4BDD-9EF0-034F806C6C79}" dt="2025-09-22T18:45:11.582" v="3299" actId="1076"/>
          <ac:picMkLst>
            <pc:docMk/>
            <pc:sldMk cId="1189969463" sldId="415"/>
            <ac:picMk id="9" creationId="{014324FA-8862-D401-CEC6-F110349954A4}"/>
          </ac:picMkLst>
        </pc:picChg>
        <pc:picChg chg="add mod">
          <ac:chgData name="Cédric Mendelin" userId="50b6948c-508a-4c21-83ca-28bee67882c1" providerId="ADAL" clId="{C4F154CC-5661-4BDD-9EF0-034F806C6C79}" dt="2025-09-19T06:33:21.510" v="1945" actId="1037"/>
          <ac:picMkLst>
            <pc:docMk/>
            <pc:sldMk cId="1189969463" sldId="415"/>
            <ac:picMk id="14" creationId="{D6258E18-3F72-CA94-ADA7-F3C41620CBA0}"/>
          </ac:picMkLst>
        </pc:picChg>
        <pc:picChg chg="add mod">
          <ac:chgData name="Cédric Mendelin" userId="50b6948c-508a-4c21-83ca-28bee67882c1" providerId="ADAL" clId="{C4F154CC-5661-4BDD-9EF0-034F806C6C79}" dt="2025-09-19T12:18:17.949" v="2089" actId="1076"/>
          <ac:picMkLst>
            <pc:docMk/>
            <pc:sldMk cId="1189969463" sldId="415"/>
            <ac:picMk id="15" creationId="{EB2FD4A9-94B6-6D88-A3F3-FF172EACFF78}"/>
          </ac:picMkLst>
        </pc:picChg>
        <pc:picChg chg="add mod">
          <ac:chgData name="Cédric Mendelin" userId="50b6948c-508a-4c21-83ca-28bee67882c1" providerId="ADAL" clId="{C4F154CC-5661-4BDD-9EF0-034F806C6C79}" dt="2025-09-19T06:12:48.989" v="1755" actId="27349"/>
          <ac:picMkLst>
            <pc:docMk/>
            <pc:sldMk cId="1189969463" sldId="415"/>
            <ac:picMk id="16" creationId="{1959FD00-E916-415A-A6FC-1F2B3D84FF87}"/>
          </ac:picMkLst>
        </pc:picChg>
        <pc:picChg chg="add mod">
          <ac:chgData name="Cédric Mendelin" userId="50b6948c-508a-4c21-83ca-28bee67882c1" providerId="ADAL" clId="{C4F154CC-5661-4BDD-9EF0-034F806C6C79}" dt="2025-09-22T18:45:46.985" v="3302"/>
          <ac:picMkLst>
            <pc:docMk/>
            <pc:sldMk cId="1189969463" sldId="415"/>
            <ac:picMk id="17" creationId="{526E1180-9B6D-3809-BC82-818FF8D71B98}"/>
          </ac:picMkLst>
        </pc:picChg>
        <pc:picChg chg="add mod">
          <ac:chgData name="Cédric Mendelin" userId="50b6948c-508a-4c21-83ca-28bee67882c1" providerId="ADAL" clId="{C4F154CC-5661-4BDD-9EF0-034F806C6C79}" dt="2025-09-22T18:45:46.985" v="3302"/>
          <ac:picMkLst>
            <pc:docMk/>
            <pc:sldMk cId="1189969463" sldId="415"/>
            <ac:picMk id="19" creationId="{700B52A5-528D-8ECB-F1E3-749C1DAE419A}"/>
          </ac:picMkLst>
        </pc:picChg>
        <pc:picChg chg="add mod">
          <ac:chgData name="Cédric Mendelin" userId="50b6948c-508a-4c21-83ca-28bee67882c1" providerId="ADAL" clId="{C4F154CC-5661-4BDD-9EF0-034F806C6C79}" dt="2025-09-18T20:27:05.110" v="1680" actId="1076"/>
          <ac:picMkLst>
            <pc:docMk/>
            <pc:sldMk cId="1189969463" sldId="415"/>
            <ac:picMk id="20" creationId="{C1B71A93-72AE-7EB2-B48E-BD878CFFE8F6}"/>
          </ac:picMkLst>
        </pc:picChg>
        <pc:picChg chg="add mod">
          <ac:chgData name="Cédric Mendelin" userId="50b6948c-508a-4c21-83ca-28bee67882c1" providerId="ADAL" clId="{C4F154CC-5661-4BDD-9EF0-034F806C6C79}" dt="2025-09-19T12:23:58.587" v="2096" actId="1076"/>
          <ac:picMkLst>
            <pc:docMk/>
            <pc:sldMk cId="1189969463" sldId="415"/>
            <ac:picMk id="21" creationId="{D7AD888E-8DCC-0658-7050-ACC3B0B65CA5}"/>
          </ac:picMkLst>
        </pc:picChg>
        <pc:picChg chg="add mod">
          <ac:chgData name="Cédric Mendelin" userId="50b6948c-508a-4c21-83ca-28bee67882c1" providerId="ADAL" clId="{C4F154CC-5661-4BDD-9EF0-034F806C6C79}" dt="2025-09-22T18:45:46.985" v="3302"/>
          <ac:picMkLst>
            <pc:docMk/>
            <pc:sldMk cId="1189969463" sldId="415"/>
            <ac:picMk id="24" creationId="{527922CE-5728-FC8A-AD46-53670E23C2F0}"/>
          </ac:picMkLst>
        </pc:picChg>
        <pc:picChg chg="add mod">
          <ac:chgData name="Cédric Mendelin" userId="50b6948c-508a-4c21-83ca-28bee67882c1" providerId="ADAL" clId="{C4F154CC-5661-4BDD-9EF0-034F806C6C79}" dt="2025-09-19T12:13:05.676" v="2058" actId="1076"/>
          <ac:picMkLst>
            <pc:docMk/>
            <pc:sldMk cId="1189969463" sldId="415"/>
            <ac:picMk id="25" creationId="{3DF4EA8C-BB96-6965-D48D-F9BAEE917F07}"/>
          </ac:picMkLst>
        </pc:picChg>
        <pc:picChg chg="add mod">
          <ac:chgData name="Cédric Mendelin" userId="50b6948c-508a-4c21-83ca-28bee67882c1" providerId="ADAL" clId="{C4F154CC-5661-4BDD-9EF0-034F806C6C79}" dt="2025-09-19T12:38:09.158" v="2146" actId="1076"/>
          <ac:picMkLst>
            <pc:docMk/>
            <pc:sldMk cId="1189969463" sldId="415"/>
            <ac:picMk id="26" creationId="{173F4E4D-0496-7607-BE51-45F2BE03FBA1}"/>
          </ac:picMkLst>
        </pc:picChg>
        <pc:picChg chg="add mod">
          <ac:chgData name="Cédric Mendelin" userId="50b6948c-508a-4c21-83ca-28bee67882c1" providerId="ADAL" clId="{C4F154CC-5661-4BDD-9EF0-034F806C6C79}" dt="2025-09-19T12:23:50.622" v="2094" actId="1076"/>
          <ac:picMkLst>
            <pc:docMk/>
            <pc:sldMk cId="1189969463" sldId="415"/>
            <ac:picMk id="27" creationId="{1FF1F2FD-D197-B1FD-A637-B81BBDDE7970}"/>
          </ac:picMkLst>
        </pc:picChg>
        <pc:picChg chg="add mod">
          <ac:chgData name="Cédric Mendelin" userId="50b6948c-508a-4c21-83ca-28bee67882c1" providerId="ADAL" clId="{C4F154CC-5661-4BDD-9EF0-034F806C6C79}" dt="2025-09-22T18:45:46.985" v="3302"/>
          <ac:picMkLst>
            <pc:docMk/>
            <pc:sldMk cId="1189969463" sldId="415"/>
            <ac:picMk id="28" creationId="{DFFD3631-BEDF-D770-EBC7-77530371B13B}"/>
          </ac:picMkLst>
        </pc:picChg>
        <pc:picChg chg="add mod">
          <ac:chgData name="Cédric Mendelin" userId="50b6948c-508a-4c21-83ca-28bee67882c1" providerId="ADAL" clId="{C4F154CC-5661-4BDD-9EF0-034F806C6C79}" dt="2025-09-18T20:27:17.799" v="1682" actId="1076"/>
          <ac:picMkLst>
            <pc:docMk/>
            <pc:sldMk cId="1189969463" sldId="415"/>
            <ac:picMk id="29" creationId="{8DB6E87D-67FA-5DDD-253F-C65EBAD9EF18}"/>
          </ac:picMkLst>
        </pc:picChg>
        <pc:cxnChg chg="add mod">
          <ac:chgData name="Cédric Mendelin" userId="50b6948c-508a-4c21-83ca-28bee67882c1" providerId="ADAL" clId="{C4F154CC-5661-4BDD-9EF0-034F806C6C79}" dt="2025-09-19T06:33:16.793" v="1940" actId="13822"/>
          <ac:cxnSpMkLst>
            <pc:docMk/>
            <pc:sldMk cId="1189969463" sldId="415"/>
            <ac:cxnSpMk id="4" creationId="{72165021-1F92-D018-2D34-800EB29AB258}"/>
          </ac:cxnSpMkLst>
        </pc:cxnChg>
        <pc:cxnChg chg="add mod">
          <ac:chgData name="Cédric Mendelin" userId="50b6948c-508a-4c21-83ca-28bee67882c1" providerId="ADAL" clId="{C4F154CC-5661-4BDD-9EF0-034F806C6C79}" dt="2025-09-18T20:16:17.200" v="1640" actId="13822"/>
          <ac:cxnSpMkLst>
            <pc:docMk/>
            <pc:sldMk cId="1189969463" sldId="415"/>
            <ac:cxnSpMk id="22" creationId="{8C4ABE4A-087E-9C12-313D-AB6AF045AB7F}"/>
          </ac:cxnSpMkLst>
        </pc:cxnChg>
      </pc:sldChg>
      <pc:sldChg chg="addSp delSp modSp mod">
        <pc:chgData name="Cédric Mendelin" userId="50b6948c-508a-4c21-83ca-28bee67882c1" providerId="ADAL" clId="{C4F154CC-5661-4BDD-9EF0-034F806C6C79}" dt="2025-09-19T20:18:20.724" v="2296" actId="20577"/>
        <pc:sldMkLst>
          <pc:docMk/>
          <pc:sldMk cId="661164550" sldId="416"/>
        </pc:sldMkLst>
        <pc:spChg chg="mod">
          <ac:chgData name="Cédric Mendelin" userId="50b6948c-508a-4c21-83ca-28bee67882c1" providerId="ADAL" clId="{C4F154CC-5661-4BDD-9EF0-034F806C6C79}" dt="2025-09-19T20:18:20.724" v="2296" actId="20577"/>
          <ac:spMkLst>
            <pc:docMk/>
            <pc:sldMk cId="661164550" sldId="416"/>
            <ac:spMk id="5" creationId="{82B7CFD7-CF9A-9C13-ACD5-8BD91675E849}"/>
          </ac:spMkLst>
        </pc:spChg>
        <pc:picChg chg="add mod">
          <ac:chgData name="Cédric Mendelin" userId="50b6948c-508a-4c21-83ca-28bee67882c1" providerId="ADAL" clId="{C4F154CC-5661-4BDD-9EF0-034F806C6C79}" dt="2025-09-19T06:02:38.880" v="1721" actId="26606"/>
          <ac:picMkLst>
            <pc:docMk/>
            <pc:sldMk cId="661164550" sldId="416"/>
            <ac:picMk id="4" creationId="{6233A489-E9F0-217F-F391-09DBC310C1DC}"/>
          </ac:picMkLst>
        </pc:picChg>
      </pc:sldChg>
      <pc:sldChg chg="addSp delSp modSp mod modShow">
        <pc:chgData name="Cédric Mendelin" userId="50b6948c-508a-4c21-83ca-28bee67882c1" providerId="ADAL" clId="{C4F154CC-5661-4BDD-9EF0-034F806C6C79}" dt="2025-09-22T11:54:55.517" v="3167" actId="729"/>
        <pc:sldMkLst>
          <pc:docMk/>
          <pc:sldMk cId="509129219" sldId="417"/>
        </pc:sldMkLst>
        <pc:spChg chg="mod">
          <ac:chgData name="Cédric Mendelin" userId="50b6948c-508a-4c21-83ca-28bee67882c1" providerId="ADAL" clId="{C4F154CC-5661-4BDD-9EF0-034F806C6C79}" dt="2025-09-19T20:18:24.371" v="2297" actId="20577"/>
          <ac:spMkLst>
            <pc:docMk/>
            <pc:sldMk cId="509129219" sldId="417"/>
            <ac:spMk id="5" creationId="{291A983F-C9DE-90FA-480A-F15036ADD593}"/>
          </ac:spMkLst>
        </pc:spChg>
        <pc:picChg chg="add mod">
          <ac:chgData name="Cédric Mendelin" userId="50b6948c-508a-4c21-83ca-28bee67882c1" providerId="ADAL" clId="{C4F154CC-5661-4BDD-9EF0-034F806C6C79}" dt="2025-09-19T06:06:57.428" v="1727" actId="26606"/>
          <ac:picMkLst>
            <pc:docMk/>
            <pc:sldMk cId="509129219" sldId="417"/>
            <ac:picMk id="4" creationId="{45CCDF96-879C-3780-C046-41EDCCD758F2}"/>
          </ac:picMkLst>
        </pc:picChg>
      </pc:sldChg>
      <pc:sldChg chg="addSp delSp modSp mod">
        <pc:chgData name="Cédric Mendelin" userId="50b6948c-508a-4c21-83ca-28bee67882c1" providerId="ADAL" clId="{C4F154CC-5661-4BDD-9EF0-034F806C6C79}" dt="2025-09-22T12:35:10.552" v="3285" actId="1076"/>
        <pc:sldMkLst>
          <pc:docMk/>
          <pc:sldMk cId="3527011072" sldId="418"/>
        </pc:sldMkLst>
        <pc:spChg chg="mod">
          <ac:chgData name="Cédric Mendelin" userId="50b6948c-508a-4c21-83ca-28bee67882c1" providerId="ADAL" clId="{C4F154CC-5661-4BDD-9EF0-034F806C6C79}" dt="2025-09-19T20:18:10.421" v="2293" actId="20577"/>
          <ac:spMkLst>
            <pc:docMk/>
            <pc:sldMk cId="3527011072" sldId="418"/>
            <ac:spMk id="5" creationId="{132793E0-AB20-ADB1-3E9D-D880769BD507}"/>
          </ac:spMkLst>
        </pc:spChg>
        <pc:picChg chg="add mod">
          <ac:chgData name="Cédric Mendelin" userId="50b6948c-508a-4c21-83ca-28bee67882c1" providerId="ADAL" clId="{C4F154CC-5661-4BDD-9EF0-034F806C6C79}" dt="2025-09-22T12:35:10.552" v="3285" actId="1076"/>
          <ac:picMkLst>
            <pc:docMk/>
            <pc:sldMk cId="3527011072" sldId="418"/>
            <ac:picMk id="3" creationId="{F80F3EA2-D5DF-6739-B96A-9720FB3F3DB5}"/>
          </ac:picMkLst>
        </pc:picChg>
        <pc:picChg chg="add del mod">
          <ac:chgData name="Cédric Mendelin" userId="50b6948c-508a-4c21-83ca-28bee67882c1" providerId="ADAL" clId="{C4F154CC-5661-4BDD-9EF0-034F806C6C79}" dt="2025-09-22T12:34:56.769" v="3281" actId="478"/>
          <ac:picMkLst>
            <pc:docMk/>
            <pc:sldMk cId="3527011072" sldId="418"/>
            <ac:picMk id="7" creationId="{6AF83F3C-DD63-947E-7C3D-2FED1130C218}"/>
          </ac:picMkLst>
        </pc:picChg>
      </pc:sldChg>
      <pc:sldChg chg="modSp mod">
        <pc:chgData name="Cédric Mendelin" userId="50b6948c-508a-4c21-83ca-28bee67882c1" providerId="ADAL" clId="{C4F154CC-5661-4BDD-9EF0-034F806C6C79}" dt="2025-09-19T20:18:28.099" v="2298" actId="20577"/>
        <pc:sldMkLst>
          <pc:docMk/>
          <pc:sldMk cId="1227322260" sldId="419"/>
        </pc:sldMkLst>
        <pc:spChg chg="mod">
          <ac:chgData name="Cédric Mendelin" userId="50b6948c-508a-4c21-83ca-28bee67882c1" providerId="ADAL" clId="{C4F154CC-5661-4BDD-9EF0-034F806C6C79}" dt="2025-09-19T20:18:28.099" v="2298" actId="20577"/>
          <ac:spMkLst>
            <pc:docMk/>
            <pc:sldMk cId="1227322260" sldId="419"/>
            <ac:spMk id="5" creationId="{BC983B4B-B525-D799-6992-19750B466F9D}"/>
          </ac:spMkLst>
        </pc:spChg>
      </pc:sldChg>
      <pc:sldChg chg="addSp delSp modSp del">
        <pc:chgData name="Cédric Mendelin" userId="50b6948c-508a-4c21-83ca-28bee67882c1" providerId="ADAL" clId="{C4F154CC-5661-4BDD-9EF0-034F806C6C79}" dt="2025-09-17T13:44:12.064" v="781" actId="2696"/>
        <pc:sldMkLst>
          <pc:docMk/>
          <pc:sldMk cId="2214111753" sldId="420"/>
        </pc:sldMkLst>
      </pc:sldChg>
      <pc:sldChg chg="addSp delSp modSp mod">
        <pc:chgData name="Cédric Mendelin" userId="50b6948c-508a-4c21-83ca-28bee67882c1" providerId="ADAL" clId="{C4F154CC-5661-4BDD-9EF0-034F806C6C79}" dt="2025-09-22T19:19:36.148" v="3482" actId="1076"/>
        <pc:sldMkLst>
          <pc:docMk/>
          <pc:sldMk cId="167868263" sldId="421"/>
        </pc:sldMkLst>
        <pc:spChg chg="add del mod">
          <ac:chgData name="Cédric Mendelin" userId="50b6948c-508a-4c21-83ca-28bee67882c1" providerId="ADAL" clId="{C4F154CC-5661-4BDD-9EF0-034F806C6C79}" dt="2025-09-21T12:25:36.618" v="2835" actId="478"/>
          <ac:spMkLst>
            <pc:docMk/>
            <pc:sldMk cId="167868263" sldId="421"/>
            <ac:spMk id="2" creationId="{73EA52DD-B02D-AF77-087C-9170C645EBD9}"/>
          </ac:spMkLst>
        </pc:spChg>
        <pc:spChg chg="add mod">
          <ac:chgData name="Cédric Mendelin" userId="50b6948c-508a-4c21-83ca-28bee67882c1" providerId="ADAL" clId="{C4F154CC-5661-4BDD-9EF0-034F806C6C79}" dt="2025-09-22T11:55:26.663" v="3195" actId="20577"/>
          <ac:spMkLst>
            <pc:docMk/>
            <pc:sldMk cId="167868263" sldId="421"/>
            <ac:spMk id="2" creationId="{BC6BF2CC-9C01-0B16-8399-8A16E99B331E}"/>
          </ac:spMkLst>
        </pc:spChg>
        <pc:spChg chg="add mod">
          <ac:chgData name="Cédric Mendelin" userId="50b6948c-508a-4c21-83ca-28bee67882c1" providerId="ADAL" clId="{C4F154CC-5661-4BDD-9EF0-034F806C6C79}" dt="2025-09-22T19:19:36.148" v="3482" actId="1076"/>
          <ac:spMkLst>
            <pc:docMk/>
            <pc:sldMk cId="167868263" sldId="421"/>
            <ac:spMk id="3" creationId="{090568EC-F3D2-AC1B-7138-04D47707993C}"/>
          </ac:spMkLst>
        </pc:spChg>
        <pc:spChg chg="add del mod">
          <ac:chgData name="Cédric Mendelin" userId="50b6948c-508a-4c21-83ca-28bee67882c1" providerId="ADAL" clId="{C4F154CC-5661-4BDD-9EF0-034F806C6C79}" dt="2025-09-22T19:18:53.979" v="3475" actId="478"/>
          <ac:spMkLst>
            <pc:docMk/>
            <pc:sldMk cId="167868263" sldId="421"/>
            <ac:spMk id="5" creationId="{1F3A957D-3C66-2B87-45EF-C6E3F047FF59}"/>
          </ac:spMkLst>
        </pc:spChg>
        <pc:spChg chg="del mod">
          <ac:chgData name="Cédric Mendelin" userId="50b6948c-508a-4c21-83ca-28bee67882c1" providerId="ADAL" clId="{C4F154CC-5661-4BDD-9EF0-034F806C6C79}" dt="2025-09-22T11:55:24.267" v="3194" actId="478"/>
          <ac:spMkLst>
            <pc:docMk/>
            <pc:sldMk cId="167868263" sldId="421"/>
            <ac:spMk id="5" creationId="{E4DC5C01-8055-B00A-578F-58733CD63EE1}"/>
          </ac:spMkLst>
        </pc:spChg>
        <pc:spChg chg="del mod">
          <ac:chgData name="Cédric Mendelin" userId="50b6948c-508a-4c21-83ca-28bee67882c1" providerId="ADAL" clId="{C4F154CC-5661-4BDD-9EF0-034F806C6C79}" dt="2025-09-22T19:18:49.073" v="3474" actId="478"/>
          <ac:spMkLst>
            <pc:docMk/>
            <pc:sldMk cId="167868263" sldId="421"/>
            <ac:spMk id="6" creationId="{CB2474AC-B5D8-2FA3-0B2B-89E6AA6FBAD5}"/>
          </ac:spMkLst>
        </pc:spChg>
      </pc:sldChg>
      <pc:sldChg chg="addSp delSp modSp new mod ord modClrScheme modAnim chgLayout">
        <pc:chgData name="Cédric Mendelin" userId="50b6948c-508a-4c21-83ca-28bee67882c1" providerId="ADAL" clId="{C4F154CC-5661-4BDD-9EF0-034F806C6C79}" dt="2025-09-18T19:05:33.802" v="1120"/>
        <pc:sldMkLst>
          <pc:docMk/>
          <pc:sldMk cId="2973139493" sldId="422"/>
        </pc:sldMkLst>
        <pc:picChg chg="add mod">
          <ac:chgData name="Cédric Mendelin" userId="50b6948c-508a-4c21-83ca-28bee67882c1" providerId="ADAL" clId="{C4F154CC-5661-4BDD-9EF0-034F806C6C79}" dt="2025-09-17T11:55:39.436" v="503" actId="26606"/>
          <ac:picMkLst>
            <pc:docMk/>
            <pc:sldMk cId="2973139493" sldId="422"/>
            <ac:picMk id="4" creationId="{EBD926D7-9926-D652-6085-274734C63BA6}"/>
          </ac:picMkLst>
        </pc:picChg>
        <pc:picChg chg="add mod">
          <ac:chgData name="Cédric Mendelin" userId="50b6948c-508a-4c21-83ca-28bee67882c1" providerId="ADAL" clId="{C4F154CC-5661-4BDD-9EF0-034F806C6C79}" dt="2025-09-17T11:57:15.586" v="510" actId="1076"/>
          <ac:picMkLst>
            <pc:docMk/>
            <pc:sldMk cId="2973139493" sldId="422"/>
            <ac:picMk id="5" creationId="{A5DECE5D-5AD4-0852-15A0-D306A83DF743}"/>
          </ac:picMkLst>
        </pc:picChg>
        <pc:picChg chg="add mod">
          <ac:chgData name="Cédric Mendelin" userId="50b6948c-508a-4c21-83ca-28bee67882c1" providerId="ADAL" clId="{C4F154CC-5661-4BDD-9EF0-034F806C6C79}" dt="2025-09-17T11:57:15.586" v="510" actId="1076"/>
          <ac:picMkLst>
            <pc:docMk/>
            <pc:sldMk cId="2973139493" sldId="422"/>
            <ac:picMk id="6" creationId="{6B264485-806F-A4A8-768F-C8FD4E56F1BD}"/>
          </ac:picMkLst>
        </pc:picChg>
      </pc:sldChg>
      <pc:sldChg chg="add">
        <pc:chgData name="Cédric Mendelin" userId="50b6948c-508a-4c21-83ca-28bee67882c1" providerId="ADAL" clId="{C4F154CC-5661-4BDD-9EF0-034F806C6C79}" dt="2025-09-17T11:56:14.200" v="504"/>
        <pc:sldMkLst>
          <pc:docMk/>
          <pc:sldMk cId="3496901687" sldId="434"/>
        </pc:sldMkLst>
      </pc:sldChg>
      <pc:sldChg chg="addSp delSp modSp add mod modClrScheme chgLayout">
        <pc:chgData name="Cédric Mendelin" userId="50b6948c-508a-4c21-83ca-28bee67882c1" providerId="ADAL" clId="{C4F154CC-5661-4BDD-9EF0-034F806C6C79}" dt="2025-09-19T20:22:31.306" v="2488" actId="5793"/>
        <pc:sldMkLst>
          <pc:docMk/>
          <pc:sldMk cId="4004965542" sldId="480"/>
        </pc:sldMkLst>
        <pc:spChg chg="add mod">
          <ac:chgData name="Cédric Mendelin" userId="50b6948c-508a-4c21-83ca-28bee67882c1" providerId="ADAL" clId="{C4F154CC-5661-4BDD-9EF0-034F806C6C79}" dt="2025-09-19T20:22:31.306" v="2488" actId="5793"/>
          <ac:spMkLst>
            <pc:docMk/>
            <pc:sldMk cId="4004965542" sldId="480"/>
            <ac:spMk id="12" creationId="{4F393CBE-6114-1D53-9743-00DBB4F5187E}"/>
          </ac:spMkLst>
        </pc:spChg>
        <pc:picChg chg="add mod ord">
          <ac:chgData name="Cédric Mendelin" userId="50b6948c-508a-4c21-83ca-28bee67882c1" providerId="ADAL" clId="{C4F154CC-5661-4BDD-9EF0-034F806C6C79}" dt="2025-09-19T20:22:25.678" v="2486" actId="26606"/>
          <ac:picMkLst>
            <pc:docMk/>
            <pc:sldMk cId="4004965542" sldId="480"/>
            <ac:picMk id="9" creationId="{0FF3C688-1800-AD0D-D248-7A7F31E8FC78}"/>
          </ac:picMkLst>
        </pc:picChg>
      </pc:sldChg>
      <pc:sldChg chg="addSp delSp modSp add mod ord modClrScheme chgLayout">
        <pc:chgData name="Cédric Mendelin" userId="50b6948c-508a-4c21-83ca-28bee67882c1" providerId="ADAL" clId="{C4F154CC-5661-4BDD-9EF0-034F806C6C79}" dt="2025-09-19T20:22:45.056" v="2491" actId="5793"/>
        <pc:sldMkLst>
          <pc:docMk/>
          <pc:sldMk cId="1587815902" sldId="483"/>
        </pc:sldMkLst>
        <pc:spChg chg="add mod">
          <ac:chgData name="Cédric Mendelin" userId="50b6948c-508a-4c21-83ca-28bee67882c1" providerId="ADAL" clId="{C4F154CC-5661-4BDD-9EF0-034F806C6C79}" dt="2025-09-19T20:22:45.056" v="2491" actId="5793"/>
          <ac:spMkLst>
            <pc:docMk/>
            <pc:sldMk cId="1587815902" sldId="483"/>
            <ac:spMk id="7" creationId="{B79C9EBF-4144-B676-BEB4-2B1E0023F11E}"/>
          </ac:spMkLst>
        </pc:spChg>
        <pc:picChg chg="add mod">
          <ac:chgData name="Cédric Mendelin" userId="50b6948c-508a-4c21-83ca-28bee67882c1" providerId="ADAL" clId="{C4F154CC-5661-4BDD-9EF0-034F806C6C79}" dt="2025-09-19T20:21:37.954" v="2440" actId="26606"/>
          <ac:picMkLst>
            <pc:docMk/>
            <pc:sldMk cId="1587815902" sldId="483"/>
            <ac:picMk id="5" creationId="{AF810624-24F7-C1D1-69E4-A36B9970E768}"/>
          </ac:picMkLst>
        </pc:picChg>
      </pc:sldChg>
      <pc:sldChg chg="add ord">
        <pc:chgData name="Cédric Mendelin" userId="50b6948c-508a-4c21-83ca-28bee67882c1" providerId="ADAL" clId="{C4F154CC-5661-4BDD-9EF0-034F806C6C79}" dt="2025-09-18T19:05:19.768" v="1119"/>
        <pc:sldMkLst>
          <pc:docMk/>
          <pc:sldMk cId="403362176" sldId="484"/>
        </pc:sldMkLst>
      </pc:sldChg>
      <pc:sldChg chg="addSp delSp modSp add mod modNotesTx">
        <pc:chgData name="Cédric Mendelin" userId="50b6948c-508a-4c21-83ca-28bee67882c1" providerId="ADAL" clId="{C4F154CC-5661-4BDD-9EF0-034F806C6C79}" dt="2025-09-19T20:22:52.785" v="2492"/>
        <pc:sldMkLst>
          <pc:docMk/>
          <pc:sldMk cId="1930829319" sldId="485"/>
        </pc:sldMkLst>
        <pc:spChg chg="add mod">
          <ac:chgData name="Cédric Mendelin" userId="50b6948c-508a-4c21-83ca-28bee67882c1" providerId="ADAL" clId="{C4F154CC-5661-4BDD-9EF0-034F806C6C79}" dt="2025-09-19T20:22:52.785" v="2492"/>
          <ac:spMkLst>
            <pc:docMk/>
            <pc:sldMk cId="1930829319" sldId="485"/>
            <ac:spMk id="2" creationId="{3C55CAD9-B012-39CE-8FEE-D38778299E22}"/>
          </ac:spMkLst>
        </pc:spChg>
        <pc:picChg chg="add mod">
          <ac:chgData name="Cédric Mendelin" userId="50b6948c-508a-4c21-83ca-28bee67882c1" providerId="ADAL" clId="{C4F154CC-5661-4BDD-9EF0-034F806C6C79}" dt="2025-09-19T20:21:51.147" v="2456" actId="1076"/>
          <ac:picMkLst>
            <pc:docMk/>
            <pc:sldMk cId="1930829319" sldId="485"/>
            <ac:picMk id="3" creationId="{4AEEE750-4FE3-C62B-4080-AB1CA38811E0}"/>
          </ac:picMkLst>
        </pc:picChg>
        <pc:picChg chg="add mod">
          <ac:chgData name="Cédric Mendelin" userId="50b6948c-508a-4c21-83ca-28bee67882c1" providerId="ADAL" clId="{C4F154CC-5661-4BDD-9EF0-034F806C6C79}" dt="2025-09-19T20:21:49.176" v="2455" actId="1076"/>
          <ac:picMkLst>
            <pc:docMk/>
            <pc:sldMk cId="1930829319" sldId="485"/>
            <ac:picMk id="5" creationId="{5FF2A4B5-BE5B-8A21-C9FF-A066E4F8399A}"/>
          </ac:picMkLst>
        </pc:picChg>
      </pc:sldChg>
      <pc:sldChg chg="add">
        <pc:chgData name="Cédric Mendelin" userId="50b6948c-508a-4c21-83ca-28bee67882c1" providerId="ADAL" clId="{C4F154CC-5661-4BDD-9EF0-034F806C6C79}" dt="2025-09-17T11:56:21.775" v="505"/>
        <pc:sldMkLst>
          <pc:docMk/>
          <pc:sldMk cId="1717544995" sldId="504"/>
        </pc:sldMkLst>
      </pc:sldChg>
      <pc:sldChg chg="add mod ord modShow">
        <pc:chgData name="Cédric Mendelin" userId="50b6948c-508a-4c21-83ca-28bee67882c1" providerId="ADAL" clId="{C4F154CC-5661-4BDD-9EF0-034F806C6C79}" dt="2025-09-21T12:42:23.956" v="2860" actId="729"/>
        <pc:sldMkLst>
          <pc:docMk/>
          <pc:sldMk cId="2319831618" sldId="509"/>
        </pc:sldMkLst>
      </pc:sldChg>
      <pc:sldChg chg="addSp delSp modSp new mod ord modClrScheme modAnim chgLayout">
        <pc:chgData name="Cédric Mendelin" userId="50b6948c-508a-4c21-83ca-28bee67882c1" providerId="ADAL" clId="{C4F154CC-5661-4BDD-9EF0-034F806C6C79}" dt="2025-09-19T20:23:11.711" v="2495" actId="6549"/>
        <pc:sldMkLst>
          <pc:docMk/>
          <pc:sldMk cId="3056232500" sldId="510"/>
        </pc:sldMkLst>
        <pc:spChg chg="mod ord">
          <ac:chgData name="Cédric Mendelin" userId="50b6948c-508a-4c21-83ca-28bee67882c1" providerId="ADAL" clId="{C4F154CC-5661-4BDD-9EF0-034F806C6C79}" dt="2025-09-19T20:23:11.711" v="2495" actId="6549"/>
          <ac:spMkLst>
            <pc:docMk/>
            <pc:sldMk cId="3056232500" sldId="510"/>
            <ac:spMk id="2" creationId="{C1F756BA-0AE3-4A5E-744A-124AFA4CC6DD}"/>
          </ac:spMkLst>
        </pc:spChg>
        <pc:spChg chg="add mod">
          <ac:chgData name="Cédric Mendelin" userId="50b6948c-508a-4c21-83ca-28bee67882c1" providerId="ADAL" clId="{C4F154CC-5661-4BDD-9EF0-034F806C6C79}" dt="2025-09-19T20:00:32.308" v="2231" actId="207"/>
          <ac:spMkLst>
            <pc:docMk/>
            <pc:sldMk cId="3056232500" sldId="510"/>
            <ac:spMk id="3" creationId="{9AE3E4D1-50D0-69F5-6719-09A08C71CE43}"/>
          </ac:spMkLst>
        </pc:spChg>
        <pc:spChg chg="add mod ord">
          <ac:chgData name="Cédric Mendelin" userId="50b6948c-508a-4c21-83ca-28bee67882c1" providerId="ADAL" clId="{C4F154CC-5661-4BDD-9EF0-034F806C6C79}" dt="2025-09-18T20:01:52.846" v="1492" actId="14100"/>
          <ac:spMkLst>
            <pc:docMk/>
            <pc:sldMk cId="3056232500" sldId="510"/>
            <ac:spMk id="4" creationId="{08701BC8-C997-0A87-C1E9-35AAB510A5AE}"/>
          </ac:spMkLst>
        </pc:spChg>
        <pc:spChg chg="add mod ord">
          <ac:chgData name="Cédric Mendelin" userId="50b6948c-508a-4c21-83ca-28bee67882c1" providerId="ADAL" clId="{C4F154CC-5661-4BDD-9EF0-034F806C6C79}" dt="2025-09-18T20:01:50.114" v="1491" actId="14100"/>
          <ac:spMkLst>
            <pc:docMk/>
            <pc:sldMk cId="3056232500" sldId="510"/>
            <ac:spMk id="5" creationId="{0E8D5595-4B4D-73FD-72EB-A9D35EFA3D96}"/>
          </ac:spMkLst>
        </pc:spChg>
        <pc:picChg chg="add mod">
          <ac:chgData name="Cédric Mendelin" userId="50b6948c-508a-4c21-83ca-28bee67882c1" providerId="ADAL" clId="{C4F154CC-5661-4BDD-9EF0-034F806C6C79}" dt="2025-09-18T20:00:51.853" v="1481" actId="1076"/>
          <ac:picMkLst>
            <pc:docMk/>
            <pc:sldMk cId="3056232500" sldId="510"/>
            <ac:picMk id="7" creationId="{EE0E5225-83CC-9C57-8832-B689C8D7F149}"/>
          </ac:picMkLst>
        </pc:picChg>
        <pc:picChg chg="add mod">
          <ac:chgData name="Cédric Mendelin" userId="50b6948c-508a-4c21-83ca-28bee67882c1" providerId="ADAL" clId="{C4F154CC-5661-4BDD-9EF0-034F806C6C79}" dt="2025-09-18T20:01:45.962" v="1490" actId="14100"/>
          <ac:picMkLst>
            <pc:docMk/>
            <pc:sldMk cId="3056232500" sldId="510"/>
            <ac:picMk id="12" creationId="{6FF52B8A-38B5-4833-6AC7-CD8F0CD76062}"/>
          </ac:picMkLst>
        </pc:picChg>
      </pc:sldChg>
      <pc:sldChg chg="addSp delSp modSp new del mod ord modClrScheme chgLayout">
        <pc:chgData name="Cédric Mendelin" userId="50b6948c-508a-4c21-83ca-28bee67882c1" providerId="ADAL" clId="{C4F154CC-5661-4BDD-9EF0-034F806C6C79}" dt="2025-09-19T20:46:43.753" v="2616" actId="2696"/>
        <pc:sldMkLst>
          <pc:docMk/>
          <pc:sldMk cId="1090379463" sldId="511"/>
        </pc:sldMkLst>
      </pc:sldChg>
      <pc:sldChg chg="new del">
        <pc:chgData name="Cédric Mendelin" userId="50b6948c-508a-4c21-83ca-28bee67882c1" providerId="ADAL" clId="{C4F154CC-5661-4BDD-9EF0-034F806C6C79}" dt="2025-09-18T19:09:03.028" v="1124" actId="2696"/>
        <pc:sldMkLst>
          <pc:docMk/>
          <pc:sldMk cId="1232701593" sldId="512"/>
        </pc:sldMkLst>
      </pc:sldChg>
      <pc:sldChg chg="addSp delSp modSp new mod modClrScheme chgLayout">
        <pc:chgData name="Cédric Mendelin" userId="50b6948c-508a-4c21-83ca-28bee67882c1" providerId="ADAL" clId="{C4F154CC-5661-4BDD-9EF0-034F806C6C79}" dt="2025-09-19T20:22:36.463" v="2489" actId="20577"/>
        <pc:sldMkLst>
          <pc:docMk/>
          <pc:sldMk cId="4214678980" sldId="512"/>
        </pc:sldMkLst>
        <pc:spChg chg="add mod">
          <ac:chgData name="Cédric Mendelin" userId="50b6948c-508a-4c21-83ca-28bee67882c1" providerId="ADAL" clId="{C4F154CC-5661-4BDD-9EF0-034F806C6C79}" dt="2025-09-19T20:22:36.463" v="2489" actId="20577"/>
          <ac:spMkLst>
            <pc:docMk/>
            <pc:sldMk cId="4214678980" sldId="512"/>
            <ac:spMk id="16" creationId="{F96EA3A1-89E1-1213-3623-5893F3383B63}"/>
          </ac:spMkLst>
        </pc:spChg>
        <pc:picChg chg="add mod">
          <ac:chgData name="Cédric Mendelin" userId="50b6948c-508a-4c21-83ca-28bee67882c1" providerId="ADAL" clId="{C4F154CC-5661-4BDD-9EF0-034F806C6C79}" dt="2025-09-19T20:21:20.893" v="2415" actId="26606"/>
          <ac:picMkLst>
            <pc:docMk/>
            <pc:sldMk cId="4214678980" sldId="512"/>
            <ac:picMk id="11" creationId="{F3AA632D-6316-7F81-CE8E-B63959757828}"/>
          </ac:picMkLst>
        </pc:picChg>
      </pc:sldChg>
      <pc:sldChg chg="addSp delSp modSp mod">
        <pc:chgData name="Cédric Mendelin" userId="50b6948c-508a-4c21-83ca-28bee67882c1" providerId="ADAL" clId="{C4F154CC-5661-4BDD-9EF0-034F806C6C79}" dt="2025-09-19T20:18:13.683" v="2294" actId="20577"/>
        <pc:sldMkLst>
          <pc:docMk/>
          <pc:sldMk cId="1632759889" sldId="513"/>
        </pc:sldMkLst>
        <pc:spChg chg="mod">
          <ac:chgData name="Cédric Mendelin" userId="50b6948c-508a-4c21-83ca-28bee67882c1" providerId="ADAL" clId="{C4F154CC-5661-4BDD-9EF0-034F806C6C79}" dt="2025-09-19T20:18:13.683" v="2294" actId="20577"/>
          <ac:spMkLst>
            <pc:docMk/>
            <pc:sldMk cId="1632759889" sldId="513"/>
            <ac:spMk id="5" creationId="{2A66DFF3-6291-3288-B050-C10B221F7784}"/>
          </ac:spMkLst>
        </pc:spChg>
        <pc:picChg chg="add mod">
          <ac:chgData name="Cédric Mendelin" userId="50b6948c-508a-4c21-83ca-28bee67882c1" providerId="ADAL" clId="{C4F154CC-5661-4BDD-9EF0-034F806C6C79}" dt="2025-09-19T05:59:59.717" v="1715" actId="26606"/>
          <ac:picMkLst>
            <pc:docMk/>
            <pc:sldMk cId="1632759889" sldId="513"/>
            <ac:picMk id="7" creationId="{3A400A4F-D9F5-0C7D-D7E3-B9B698486C22}"/>
          </ac:picMkLst>
        </pc:picChg>
      </pc:sldChg>
      <pc:sldChg chg="addSp delSp modSp mod">
        <pc:chgData name="Cédric Mendelin" userId="50b6948c-508a-4c21-83ca-28bee67882c1" providerId="ADAL" clId="{C4F154CC-5661-4BDD-9EF0-034F806C6C79}" dt="2025-09-19T20:18:16.876" v="2295" actId="20577"/>
        <pc:sldMkLst>
          <pc:docMk/>
          <pc:sldMk cId="3949397623" sldId="514"/>
        </pc:sldMkLst>
        <pc:spChg chg="mod">
          <ac:chgData name="Cédric Mendelin" userId="50b6948c-508a-4c21-83ca-28bee67882c1" providerId="ADAL" clId="{C4F154CC-5661-4BDD-9EF0-034F806C6C79}" dt="2025-09-19T20:18:16.876" v="2295" actId="20577"/>
          <ac:spMkLst>
            <pc:docMk/>
            <pc:sldMk cId="3949397623" sldId="514"/>
            <ac:spMk id="5" creationId="{48116B83-C3C5-8B05-1666-743D914E34D0}"/>
          </ac:spMkLst>
        </pc:spChg>
        <pc:picChg chg="add mod">
          <ac:chgData name="Cédric Mendelin" userId="50b6948c-508a-4c21-83ca-28bee67882c1" providerId="ADAL" clId="{C4F154CC-5661-4BDD-9EF0-034F806C6C79}" dt="2025-09-19T06:00:57.357" v="1718" actId="26606"/>
          <ac:picMkLst>
            <pc:docMk/>
            <pc:sldMk cId="3949397623" sldId="514"/>
            <ac:picMk id="7" creationId="{6E7AF5A9-48EA-4C86-4CEE-5205E4D36FD6}"/>
          </ac:picMkLst>
        </pc:picChg>
      </pc:sldChg>
      <pc:sldChg chg="addSp delSp modSp mod">
        <pc:chgData name="Cédric Mendelin" userId="50b6948c-508a-4c21-83ca-28bee67882c1" providerId="ADAL" clId="{C4F154CC-5661-4BDD-9EF0-034F806C6C79}" dt="2025-09-19T06:03:31.356" v="1724" actId="26606"/>
        <pc:sldMkLst>
          <pc:docMk/>
          <pc:sldMk cId="2557777063" sldId="515"/>
        </pc:sldMkLst>
        <pc:spChg chg="mod">
          <ac:chgData name="Cédric Mendelin" userId="50b6948c-508a-4c21-83ca-28bee67882c1" providerId="ADAL" clId="{C4F154CC-5661-4BDD-9EF0-034F806C6C79}" dt="2025-09-19T06:03:31.356" v="1724" actId="26606"/>
          <ac:spMkLst>
            <pc:docMk/>
            <pc:sldMk cId="2557777063" sldId="515"/>
            <ac:spMk id="5" creationId="{72F58134-C0BD-8D76-D806-9FF2164A3677}"/>
          </ac:spMkLst>
        </pc:spChg>
        <pc:picChg chg="add mod">
          <ac:chgData name="Cédric Mendelin" userId="50b6948c-508a-4c21-83ca-28bee67882c1" providerId="ADAL" clId="{C4F154CC-5661-4BDD-9EF0-034F806C6C79}" dt="2025-09-19T06:03:31.356" v="1724" actId="26606"/>
          <ac:picMkLst>
            <pc:docMk/>
            <pc:sldMk cId="2557777063" sldId="515"/>
            <ac:picMk id="4" creationId="{4E4E13AB-3381-F6B0-28A5-FBDEAA0C1D88}"/>
          </ac:picMkLst>
        </pc:picChg>
      </pc:sldChg>
      <pc:sldChg chg="modSp mod">
        <pc:chgData name="Cédric Mendelin" userId="50b6948c-508a-4c21-83ca-28bee67882c1" providerId="ADAL" clId="{C4F154CC-5661-4BDD-9EF0-034F806C6C79}" dt="2025-09-22T11:40:13.226" v="3005" actId="1076"/>
        <pc:sldMkLst>
          <pc:docMk/>
          <pc:sldMk cId="1103496757" sldId="516"/>
        </pc:sldMkLst>
        <pc:spChg chg="mod">
          <ac:chgData name="Cédric Mendelin" userId="50b6948c-508a-4c21-83ca-28bee67882c1" providerId="ADAL" clId="{C4F154CC-5661-4BDD-9EF0-034F806C6C79}" dt="2025-09-19T20:18:06.645" v="2292" actId="20577"/>
          <ac:spMkLst>
            <pc:docMk/>
            <pc:sldMk cId="1103496757" sldId="516"/>
            <ac:spMk id="2" creationId="{B8841095-D72F-C486-FBBD-E80882D06530}"/>
          </ac:spMkLst>
        </pc:spChg>
        <pc:picChg chg="mod">
          <ac:chgData name="Cédric Mendelin" userId="50b6948c-508a-4c21-83ca-28bee67882c1" providerId="ADAL" clId="{C4F154CC-5661-4BDD-9EF0-034F806C6C79}" dt="2025-09-22T11:40:13.226" v="3005" actId="1076"/>
          <ac:picMkLst>
            <pc:docMk/>
            <pc:sldMk cId="1103496757" sldId="516"/>
            <ac:picMk id="3" creationId="{720A1691-A02A-70FD-D4D9-6099090D5F69}"/>
          </ac:picMkLst>
        </pc:picChg>
      </pc:sldChg>
      <pc:sldChg chg="modSp mod">
        <pc:chgData name="Cédric Mendelin" userId="50b6948c-508a-4c21-83ca-28bee67882c1" providerId="ADAL" clId="{C4F154CC-5661-4BDD-9EF0-034F806C6C79}" dt="2025-09-19T20:18:03.042" v="2291" actId="20577"/>
        <pc:sldMkLst>
          <pc:docMk/>
          <pc:sldMk cId="2715321456" sldId="517"/>
        </pc:sldMkLst>
        <pc:spChg chg="mod">
          <ac:chgData name="Cédric Mendelin" userId="50b6948c-508a-4c21-83ca-28bee67882c1" providerId="ADAL" clId="{C4F154CC-5661-4BDD-9EF0-034F806C6C79}" dt="2025-09-19T20:18:03.042" v="2291" actId="20577"/>
          <ac:spMkLst>
            <pc:docMk/>
            <pc:sldMk cId="2715321456" sldId="517"/>
            <ac:spMk id="2" creationId="{4F9A0C54-834D-DE60-9C3D-501270743E8D}"/>
          </ac:spMkLst>
        </pc:spChg>
      </pc:sldChg>
      <pc:sldChg chg="addSp delSp modSp new mod ord">
        <pc:chgData name="Cédric Mendelin" userId="50b6948c-508a-4c21-83ca-28bee67882c1" providerId="ADAL" clId="{C4F154CC-5661-4BDD-9EF0-034F806C6C79}" dt="2025-09-19T20:52:54.969" v="2717"/>
        <pc:sldMkLst>
          <pc:docMk/>
          <pc:sldMk cId="3557377333" sldId="518"/>
        </pc:sldMkLst>
        <pc:spChg chg="mod">
          <ac:chgData name="Cédric Mendelin" userId="50b6948c-508a-4c21-83ca-28bee67882c1" providerId="ADAL" clId="{C4F154CC-5661-4BDD-9EF0-034F806C6C79}" dt="2025-09-19T15:08:13.735" v="2214" actId="20577"/>
          <ac:spMkLst>
            <pc:docMk/>
            <pc:sldMk cId="3557377333" sldId="518"/>
            <ac:spMk id="2" creationId="{401F65AD-56E7-9BD0-1938-5F1B9F08E880}"/>
          </ac:spMkLst>
        </pc:spChg>
        <pc:picChg chg="add mod ord">
          <ac:chgData name="Cédric Mendelin" userId="50b6948c-508a-4c21-83ca-28bee67882c1" providerId="ADAL" clId="{C4F154CC-5661-4BDD-9EF0-034F806C6C79}" dt="2025-09-19T15:07:52.544" v="2174" actId="22"/>
          <ac:picMkLst>
            <pc:docMk/>
            <pc:sldMk cId="3557377333" sldId="518"/>
            <ac:picMk id="5" creationId="{7FB2CCB3-100F-EA3A-0787-D94D30FE5601}"/>
          </ac:picMkLst>
        </pc:picChg>
      </pc:sldChg>
      <pc:sldChg chg="addSp delSp modSp add mod modAnim modShow">
        <pc:chgData name="Cédric Mendelin" userId="50b6948c-508a-4c21-83ca-28bee67882c1" providerId="ADAL" clId="{C4F154CC-5661-4BDD-9EF0-034F806C6C79}" dt="2025-09-21T13:02:11.159" v="2884" actId="729"/>
        <pc:sldMkLst>
          <pc:docMk/>
          <pc:sldMk cId="162722573" sldId="519"/>
        </pc:sldMkLst>
        <pc:spChg chg="mod">
          <ac:chgData name="Cédric Mendelin" userId="50b6948c-508a-4c21-83ca-28bee67882c1" providerId="ADAL" clId="{C4F154CC-5661-4BDD-9EF0-034F806C6C79}" dt="2025-09-19T20:45:40.308" v="2609" actId="20577"/>
          <ac:spMkLst>
            <pc:docMk/>
            <pc:sldMk cId="162722573" sldId="519"/>
            <ac:spMk id="2" creationId="{17DFA1FA-E648-9647-7AE0-3123A054EF37}"/>
          </ac:spMkLst>
        </pc:spChg>
        <pc:picChg chg="add mod">
          <ac:chgData name="Cédric Mendelin" userId="50b6948c-508a-4c21-83ca-28bee67882c1" providerId="ADAL" clId="{C4F154CC-5661-4BDD-9EF0-034F806C6C79}" dt="2025-09-19T20:34:34.833" v="2539" actId="1076"/>
          <ac:picMkLst>
            <pc:docMk/>
            <pc:sldMk cId="162722573" sldId="519"/>
            <ac:picMk id="6" creationId="{D8796C7D-D98C-4A83-36DB-7DE7D420A291}"/>
          </ac:picMkLst>
        </pc:picChg>
        <pc:picChg chg="add mod">
          <ac:chgData name="Cédric Mendelin" userId="50b6948c-508a-4c21-83ca-28bee67882c1" providerId="ADAL" clId="{C4F154CC-5661-4BDD-9EF0-034F806C6C79}" dt="2025-09-19T20:37:36.699" v="2562" actId="1076"/>
          <ac:picMkLst>
            <pc:docMk/>
            <pc:sldMk cId="162722573" sldId="519"/>
            <ac:picMk id="9" creationId="{EFE10A8E-6458-D33A-67B4-41222EFAE651}"/>
          </ac:picMkLst>
        </pc:picChg>
        <pc:picChg chg="mod">
          <ac:chgData name="Cédric Mendelin" userId="50b6948c-508a-4c21-83ca-28bee67882c1" providerId="ADAL" clId="{C4F154CC-5661-4BDD-9EF0-034F806C6C79}" dt="2025-09-19T20:27:08.465" v="2510" actId="1076"/>
          <ac:picMkLst>
            <pc:docMk/>
            <pc:sldMk cId="162722573" sldId="519"/>
            <ac:picMk id="20" creationId="{197CFC58-A891-9A4E-2228-6C06BAE2FDA8}"/>
          </ac:picMkLst>
        </pc:picChg>
        <pc:picChg chg="mod">
          <ac:chgData name="Cédric Mendelin" userId="50b6948c-508a-4c21-83ca-28bee67882c1" providerId="ADAL" clId="{C4F154CC-5661-4BDD-9EF0-034F806C6C79}" dt="2025-09-19T20:26:37.031" v="2506" actId="1076"/>
          <ac:picMkLst>
            <pc:docMk/>
            <pc:sldMk cId="162722573" sldId="519"/>
            <ac:picMk id="21" creationId="{CBCDB193-930F-2894-E15A-8CD19AF3B598}"/>
          </ac:picMkLst>
        </pc:picChg>
        <pc:picChg chg="mod">
          <ac:chgData name="Cédric Mendelin" userId="50b6948c-508a-4c21-83ca-28bee67882c1" providerId="ADAL" clId="{C4F154CC-5661-4BDD-9EF0-034F806C6C79}" dt="2025-09-19T20:27:13.833" v="2511" actId="1076"/>
          <ac:picMkLst>
            <pc:docMk/>
            <pc:sldMk cId="162722573" sldId="519"/>
            <ac:picMk id="27" creationId="{89251A0E-C718-1259-E405-33A56345B43A}"/>
          </ac:picMkLst>
        </pc:picChg>
      </pc:sldChg>
      <pc:sldChg chg="addSp delSp modSp new mod ord modShow">
        <pc:chgData name="Cédric Mendelin" userId="50b6948c-508a-4c21-83ca-28bee67882c1" providerId="ADAL" clId="{C4F154CC-5661-4BDD-9EF0-034F806C6C79}" dt="2025-09-21T13:02:11.159" v="2884" actId="729"/>
        <pc:sldMkLst>
          <pc:docMk/>
          <pc:sldMk cId="3772075300" sldId="520"/>
        </pc:sldMkLst>
        <pc:spChg chg="mod">
          <ac:chgData name="Cédric Mendelin" userId="50b6948c-508a-4c21-83ca-28bee67882c1" providerId="ADAL" clId="{C4F154CC-5661-4BDD-9EF0-034F806C6C79}" dt="2025-09-19T20:53:09.892" v="2722" actId="5793"/>
          <ac:spMkLst>
            <pc:docMk/>
            <pc:sldMk cId="3772075300" sldId="520"/>
            <ac:spMk id="2" creationId="{86AFB85F-6698-6356-70F7-6307C2294F28}"/>
          </ac:spMkLst>
        </pc:spChg>
        <pc:picChg chg="add mod">
          <ac:chgData name="Cédric Mendelin" userId="50b6948c-508a-4c21-83ca-28bee67882c1" providerId="ADAL" clId="{C4F154CC-5661-4BDD-9EF0-034F806C6C79}" dt="2025-09-19T21:08:29.932" v="2806" actId="1076"/>
          <ac:picMkLst>
            <pc:docMk/>
            <pc:sldMk cId="3772075300" sldId="520"/>
            <ac:picMk id="5" creationId="{98AAA9E0-77CF-ADA2-8A1D-C37D8F92200C}"/>
          </ac:picMkLst>
        </pc:picChg>
      </pc:sldChg>
      <pc:sldChg chg="addSp delSp modSp new mod modShow">
        <pc:chgData name="Cédric Mendelin" userId="50b6948c-508a-4c21-83ca-28bee67882c1" providerId="ADAL" clId="{C4F154CC-5661-4BDD-9EF0-034F806C6C79}" dt="2025-09-21T13:02:11.159" v="2884" actId="729"/>
        <pc:sldMkLst>
          <pc:docMk/>
          <pc:sldMk cId="528555468" sldId="521"/>
        </pc:sldMkLst>
        <pc:spChg chg="add del mod">
          <ac:chgData name="Cédric Mendelin" userId="50b6948c-508a-4c21-83ca-28bee67882c1" providerId="ADAL" clId="{C4F154CC-5661-4BDD-9EF0-034F806C6C79}" dt="2025-09-19T21:05:26.504" v="2756" actId="5793"/>
          <ac:spMkLst>
            <pc:docMk/>
            <pc:sldMk cId="528555468" sldId="521"/>
            <ac:spMk id="2" creationId="{2B7A1E6F-7677-5FCF-E737-1E501F70EF0C}"/>
          </ac:spMkLst>
        </pc:spChg>
        <pc:picChg chg="add mod">
          <ac:chgData name="Cédric Mendelin" userId="50b6948c-508a-4c21-83ca-28bee67882c1" providerId="ADAL" clId="{C4F154CC-5661-4BDD-9EF0-034F806C6C79}" dt="2025-09-19T21:09:17.590" v="2809" actId="26606"/>
          <ac:picMkLst>
            <pc:docMk/>
            <pc:sldMk cId="528555468" sldId="521"/>
            <ac:picMk id="7" creationId="{0DE4CC60-BB6C-93C8-8A62-5A1F8B9A4D71}"/>
          </ac:picMkLst>
        </pc:picChg>
      </pc:sldChg>
      <pc:sldChg chg="addSp delSp modSp new mod modShow">
        <pc:chgData name="Cédric Mendelin" userId="50b6948c-508a-4c21-83ca-28bee67882c1" providerId="ADAL" clId="{C4F154CC-5661-4BDD-9EF0-034F806C6C79}" dt="2025-09-21T13:02:11.159" v="2884" actId="729"/>
        <pc:sldMkLst>
          <pc:docMk/>
          <pc:sldMk cId="1014061196" sldId="522"/>
        </pc:sldMkLst>
        <pc:spChg chg="mod">
          <ac:chgData name="Cédric Mendelin" userId="50b6948c-508a-4c21-83ca-28bee67882c1" providerId="ADAL" clId="{C4F154CC-5661-4BDD-9EF0-034F806C6C79}" dt="2025-09-19T21:07:53.220" v="2802" actId="20577"/>
          <ac:spMkLst>
            <pc:docMk/>
            <pc:sldMk cId="1014061196" sldId="522"/>
            <ac:spMk id="2" creationId="{C9D44E9F-6C16-E407-6607-12F77F67E00F}"/>
          </ac:spMkLst>
        </pc:spChg>
        <pc:picChg chg="add mod">
          <ac:chgData name="Cédric Mendelin" userId="50b6948c-508a-4c21-83ca-28bee67882c1" providerId="ADAL" clId="{C4F154CC-5661-4BDD-9EF0-034F806C6C79}" dt="2025-09-19T21:08:08.088" v="2804" actId="1076"/>
          <ac:picMkLst>
            <pc:docMk/>
            <pc:sldMk cId="1014061196" sldId="522"/>
            <ac:picMk id="5" creationId="{73012135-BC7B-0418-C67E-F316E36CE8E0}"/>
          </ac:picMkLst>
        </pc:picChg>
      </pc:sldChg>
      <pc:sldChg chg="addSp delSp modSp new mod ord modClrScheme chgLayout">
        <pc:chgData name="Cédric Mendelin" userId="50b6948c-508a-4c21-83ca-28bee67882c1" providerId="ADAL" clId="{C4F154CC-5661-4BDD-9EF0-034F806C6C79}" dt="2025-09-22T08:55:45.637" v="2945"/>
        <pc:sldMkLst>
          <pc:docMk/>
          <pc:sldMk cId="3834572070" sldId="523"/>
        </pc:sldMkLst>
        <pc:spChg chg="add mod ord">
          <ac:chgData name="Cédric Mendelin" userId="50b6948c-508a-4c21-83ca-28bee67882c1" providerId="ADAL" clId="{C4F154CC-5661-4BDD-9EF0-034F806C6C79}" dt="2025-09-19T21:05:45.424" v="2763" actId="20577"/>
          <ac:spMkLst>
            <pc:docMk/>
            <pc:sldMk cId="3834572070" sldId="523"/>
            <ac:spMk id="4" creationId="{88C6AAA3-2024-FE10-4487-3BC09E52D892}"/>
          </ac:spMkLst>
        </pc:spChg>
      </pc:sldChg>
      <pc:sldChg chg="addSp delSp modSp add mod">
        <pc:chgData name="Cédric Mendelin" userId="50b6948c-508a-4c21-83ca-28bee67882c1" providerId="ADAL" clId="{C4F154CC-5661-4BDD-9EF0-034F806C6C79}" dt="2025-09-21T12:47:06.098" v="2879" actId="27614"/>
        <pc:sldMkLst>
          <pc:docMk/>
          <pc:sldMk cId="1313749330" sldId="524"/>
        </pc:sldMkLst>
        <pc:spChg chg="mod">
          <ac:chgData name="Cédric Mendelin" userId="50b6948c-508a-4c21-83ca-28bee67882c1" providerId="ADAL" clId="{C4F154CC-5661-4BDD-9EF0-034F806C6C79}" dt="2025-09-21T12:44:55.846" v="2872" actId="20577"/>
          <ac:spMkLst>
            <pc:docMk/>
            <pc:sldMk cId="1313749330" sldId="524"/>
            <ac:spMk id="2" creationId="{E3C6FFF3-F1AA-EFBB-8532-68594F5BDADC}"/>
          </ac:spMkLst>
        </pc:spChg>
        <pc:picChg chg="add mod">
          <ac:chgData name="Cédric Mendelin" userId="50b6948c-508a-4c21-83ca-28bee67882c1" providerId="ADAL" clId="{C4F154CC-5661-4BDD-9EF0-034F806C6C79}" dt="2025-09-21T12:47:06.098" v="2879" actId="27614"/>
          <ac:picMkLst>
            <pc:docMk/>
            <pc:sldMk cId="1313749330" sldId="524"/>
            <ac:picMk id="4" creationId="{E73A1F8E-7733-233B-365A-D7D68E426A1B}"/>
          </ac:picMkLst>
        </pc:picChg>
        <pc:picChg chg="del">
          <ac:chgData name="Cédric Mendelin" userId="50b6948c-508a-4c21-83ca-28bee67882c1" providerId="ADAL" clId="{C4F154CC-5661-4BDD-9EF0-034F806C6C79}" dt="2025-09-21T12:46:58.485" v="2876" actId="478"/>
          <ac:picMkLst>
            <pc:docMk/>
            <pc:sldMk cId="1313749330" sldId="524"/>
            <ac:picMk id="5" creationId="{CF0211DD-6B57-D5B5-BE4A-9BF16D5D08CC}"/>
          </ac:picMkLst>
        </pc:picChg>
      </pc:sldChg>
      <pc:sldChg chg="addSp delSp modSp new mod modClrScheme chgLayout">
        <pc:chgData name="Cédric Mendelin" userId="50b6948c-508a-4c21-83ca-28bee67882c1" providerId="ADAL" clId="{C4F154CC-5661-4BDD-9EF0-034F806C6C79}" dt="2025-09-22T11:45:44.166" v="3083" actId="1076"/>
        <pc:sldMkLst>
          <pc:docMk/>
          <pc:sldMk cId="4087575779" sldId="525"/>
        </pc:sldMkLst>
        <pc:spChg chg="del mod ord">
          <ac:chgData name="Cédric Mendelin" userId="50b6948c-508a-4c21-83ca-28bee67882c1" providerId="ADAL" clId="{C4F154CC-5661-4BDD-9EF0-034F806C6C79}" dt="2025-09-22T11:39:27.034" v="2971" actId="700"/>
          <ac:spMkLst>
            <pc:docMk/>
            <pc:sldMk cId="4087575779" sldId="525"/>
            <ac:spMk id="2" creationId="{AAB9F78C-2FB6-85DC-9F5A-52EC41B8FCDD}"/>
          </ac:spMkLst>
        </pc:spChg>
        <pc:spChg chg="del mod ord">
          <ac:chgData name="Cédric Mendelin" userId="50b6948c-508a-4c21-83ca-28bee67882c1" providerId="ADAL" clId="{C4F154CC-5661-4BDD-9EF0-034F806C6C79}" dt="2025-09-22T11:39:27.034" v="2971" actId="700"/>
          <ac:spMkLst>
            <pc:docMk/>
            <pc:sldMk cId="4087575779" sldId="525"/>
            <ac:spMk id="3" creationId="{9BCE8E11-43F2-1A18-17D9-D421CCCF9E15}"/>
          </ac:spMkLst>
        </pc:spChg>
        <pc:spChg chg="del">
          <ac:chgData name="Cédric Mendelin" userId="50b6948c-508a-4c21-83ca-28bee67882c1" providerId="ADAL" clId="{C4F154CC-5661-4BDD-9EF0-034F806C6C79}" dt="2025-09-22T11:39:27.034" v="2971" actId="700"/>
          <ac:spMkLst>
            <pc:docMk/>
            <pc:sldMk cId="4087575779" sldId="525"/>
            <ac:spMk id="4" creationId="{9AE26DD0-950A-3607-26F4-347095368C2E}"/>
          </ac:spMkLst>
        </pc:spChg>
        <pc:spChg chg="add mod ord">
          <ac:chgData name="Cédric Mendelin" userId="50b6948c-508a-4c21-83ca-28bee67882c1" providerId="ADAL" clId="{C4F154CC-5661-4BDD-9EF0-034F806C6C79}" dt="2025-09-22T11:44:19.035" v="3067" actId="20577"/>
          <ac:spMkLst>
            <pc:docMk/>
            <pc:sldMk cId="4087575779" sldId="525"/>
            <ac:spMk id="5" creationId="{9E640F56-9512-5E85-45C1-36AEBE6A72B3}"/>
          </ac:spMkLst>
        </pc:spChg>
        <pc:spChg chg="add del mod ord">
          <ac:chgData name="Cédric Mendelin" userId="50b6948c-508a-4c21-83ca-28bee67882c1" providerId="ADAL" clId="{C4F154CC-5661-4BDD-9EF0-034F806C6C79}" dt="2025-09-22T11:43:28.743" v="3059" actId="26606"/>
          <ac:spMkLst>
            <pc:docMk/>
            <pc:sldMk cId="4087575779" sldId="525"/>
            <ac:spMk id="6" creationId="{D11C16E4-FA91-339C-8768-73C22ED1F74B}"/>
          </ac:spMkLst>
        </pc:spChg>
        <pc:picChg chg="add mod">
          <ac:chgData name="Cédric Mendelin" userId="50b6948c-508a-4c21-83ca-28bee67882c1" providerId="ADAL" clId="{C4F154CC-5661-4BDD-9EF0-034F806C6C79}" dt="2025-09-22T11:44:33.407" v="3071" actId="1076"/>
          <ac:picMkLst>
            <pc:docMk/>
            <pc:sldMk cId="4087575779" sldId="525"/>
            <ac:picMk id="8" creationId="{584E98DD-DC22-C1AE-3129-117700589143}"/>
          </ac:picMkLst>
        </pc:picChg>
        <pc:picChg chg="add del mod">
          <ac:chgData name="Cédric Mendelin" userId="50b6948c-508a-4c21-83ca-28bee67882c1" providerId="ADAL" clId="{C4F154CC-5661-4BDD-9EF0-034F806C6C79}" dt="2025-09-22T11:45:13.075" v="3074" actId="478"/>
          <ac:picMkLst>
            <pc:docMk/>
            <pc:sldMk cId="4087575779" sldId="525"/>
            <ac:picMk id="10" creationId="{152CE84B-29CF-B23B-8BA8-E0C0CC0267B5}"/>
          </ac:picMkLst>
        </pc:picChg>
        <pc:picChg chg="add del mod">
          <ac:chgData name="Cédric Mendelin" userId="50b6948c-508a-4c21-83ca-28bee67882c1" providerId="ADAL" clId="{C4F154CC-5661-4BDD-9EF0-034F806C6C79}" dt="2025-09-22T11:45:38.850" v="3080" actId="478"/>
          <ac:picMkLst>
            <pc:docMk/>
            <pc:sldMk cId="4087575779" sldId="525"/>
            <ac:picMk id="12" creationId="{2067FA9B-0604-9E1A-B798-C7A5CF435C01}"/>
          </ac:picMkLst>
        </pc:picChg>
        <pc:picChg chg="add mod">
          <ac:chgData name="Cédric Mendelin" userId="50b6948c-508a-4c21-83ca-28bee67882c1" providerId="ADAL" clId="{C4F154CC-5661-4BDD-9EF0-034F806C6C79}" dt="2025-09-22T11:45:44.166" v="3083" actId="1076"/>
          <ac:picMkLst>
            <pc:docMk/>
            <pc:sldMk cId="4087575779" sldId="525"/>
            <ac:picMk id="14" creationId="{BD5FCD45-9C73-5F93-8C2E-46D6F1819F8D}"/>
          </ac:picMkLst>
        </pc:picChg>
      </pc:sldChg>
      <pc:sldChg chg="addSp delSp modSp new mod">
        <pc:chgData name="Cédric Mendelin" userId="50b6948c-508a-4c21-83ca-28bee67882c1" providerId="ADAL" clId="{C4F154CC-5661-4BDD-9EF0-034F806C6C79}" dt="2025-09-22T19:20:49.049" v="3484" actId="1076"/>
        <pc:sldMkLst>
          <pc:docMk/>
          <pc:sldMk cId="3165577214" sldId="526"/>
        </pc:sldMkLst>
        <pc:spChg chg="mod">
          <ac:chgData name="Cédric Mendelin" userId="50b6948c-508a-4c21-83ca-28bee67882c1" providerId="ADAL" clId="{C4F154CC-5661-4BDD-9EF0-034F806C6C79}" dt="2025-09-22T11:40:46.127" v="3015" actId="20577"/>
          <ac:spMkLst>
            <pc:docMk/>
            <pc:sldMk cId="3165577214" sldId="526"/>
            <ac:spMk id="2" creationId="{94D83802-4F59-92AA-5D76-67D3A87E65CA}"/>
          </ac:spMkLst>
        </pc:spChg>
        <pc:spChg chg="del mod">
          <ac:chgData name="Cédric Mendelin" userId="50b6948c-508a-4c21-83ca-28bee67882c1" providerId="ADAL" clId="{C4F154CC-5661-4BDD-9EF0-034F806C6C79}" dt="2025-09-22T11:39:57.845" v="3004" actId="478"/>
          <ac:spMkLst>
            <pc:docMk/>
            <pc:sldMk cId="3165577214" sldId="526"/>
            <ac:spMk id="3" creationId="{C9479CD6-F9A1-416E-C9EA-3760CDE40ACA}"/>
          </ac:spMkLst>
        </pc:spChg>
        <pc:spChg chg="add del mod">
          <ac:chgData name="Cédric Mendelin" userId="50b6948c-508a-4c21-83ca-28bee67882c1" providerId="ADAL" clId="{C4F154CC-5661-4BDD-9EF0-034F806C6C79}" dt="2025-09-22T11:40:21.905" v="3007"/>
          <ac:spMkLst>
            <pc:docMk/>
            <pc:sldMk cId="3165577214" sldId="526"/>
            <ac:spMk id="5" creationId="{FAE32D92-980D-C823-EC62-1DD53FDFDBA8}"/>
          </ac:spMkLst>
        </pc:spChg>
        <pc:spChg chg="add mod">
          <ac:chgData name="Cédric Mendelin" userId="50b6948c-508a-4c21-83ca-28bee67882c1" providerId="ADAL" clId="{C4F154CC-5661-4BDD-9EF0-034F806C6C79}" dt="2025-09-22T19:20:49.049" v="3484" actId="1076"/>
          <ac:spMkLst>
            <pc:docMk/>
            <pc:sldMk cId="3165577214" sldId="526"/>
            <ac:spMk id="7" creationId="{AD776A61-BCC7-41AA-DCD9-F9F7D476DFBE}"/>
          </ac:spMkLst>
        </pc:spChg>
        <pc:spChg chg="add mod">
          <ac:chgData name="Cédric Mendelin" userId="50b6948c-508a-4c21-83ca-28bee67882c1" providerId="ADAL" clId="{C4F154CC-5661-4BDD-9EF0-034F806C6C79}" dt="2025-09-22T12:31:59.500" v="3272" actId="1076"/>
          <ac:spMkLst>
            <pc:docMk/>
            <pc:sldMk cId="3165577214" sldId="526"/>
            <ac:spMk id="8" creationId="{8358B454-C7A3-97B2-7A00-C6292FF1E581}"/>
          </ac:spMkLst>
        </pc:spChg>
        <pc:picChg chg="add mod">
          <ac:chgData name="Cédric Mendelin" userId="50b6948c-508a-4c21-83ca-28bee67882c1" providerId="ADAL" clId="{C4F154CC-5661-4BDD-9EF0-034F806C6C79}" dt="2025-09-22T11:55:55.639" v="3196" actId="1076"/>
          <ac:picMkLst>
            <pc:docMk/>
            <pc:sldMk cId="3165577214" sldId="526"/>
            <ac:picMk id="6" creationId="{F4DDD84D-130E-4BA9-5DB1-93AE0BC8911B}"/>
          </ac:picMkLst>
        </pc:picChg>
      </pc:sldChg>
    </pc:docChg>
  </pc:docChgLst>
  <pc:docChgLst>
    <pc:chgData name="Damien Bowden" userId="S::damien.bowden@isolutions.ch::6f0a3fda-a732-42cc-833b-048e67596f46" providerId="AD" clId="Web-{83636986-C73F-6D3E-10EE-307A6483068C}"/>
    <pc:docChg chg="modSld">
      <pc:chgData name="Damien Bowden" userId="S::damien.bowden@isolutions.ch::6f0a3fda-a732-42cc-833b-048e67596f46" providerId="AD" clId="Web-{83636986-C73F-6D3E-10EE-307A6483068C}" dt="2025-09-18T19:58:36.091" v="0"/>
      <pc:docMkLst>
        <pc:docMk/>
      </pc:docMkLst>
      <pc:sldChg chg="addSp delSp modSp">
        <pc:chgData name="Damien Bowden" userId="S::damien.bowden@isolutions.ch::6f0a3fda-a732-42cc-833b-048e67596f46" providerId="AD" clId="Web-{83636986-C73F-6D3E-10EE-307A6483068C}" dt="2025-09-18T19:58:36.091" v="0"/>
        <pc:sldMkLst>
          <pc:docMk/>
          <pc:sldMk cId="3527011072" sldId="418"/>
        </pc:sldMkLst>
      </pc:sldChg>
    </pc:docChg>
  </pc:docChgLst>
  <pc:docChgLst>
    <pc:chgData name="Cédric Mendelin" userId="50b6948c-508a-4c21-83ca-28bee67882c1" providerId="ADAL" clId="{1A972403-5348-488C-B642-C1D7FA26D630}"/>
    <pc:docChg chg="undo redo custSel addSld delSld modSld sldOrd">
      <pc:chgData name="Cédric Mendelin" userId="50b6948c-508a-4c21-83ca-28bee67882c1" providerId="ADAL" clId="{1A972403-5348-488C-B642-C1D7FA26D630}" dt="2025-03-11T11:01:17.077" v="7931" actId="27636"/>
      <pc:docMkLst>
        <pc:docMk/>
      </pc:docMkLst>
      <pc:sldChg chg="addSp delSp modSp add del mod">
        <pc:chgData name="Cédric Mendelin" userId="50b6948c-508a-4c21-83ca-28bee67882c1" providerId="ADAL" clId="{1A972403-5348-488C-B642-C1D7FA26D630}" dt="2025-03-07T09:00:41.719" v="7266" actId="1582"/>
        <pc:sldMkLst>
          <pc:docMk/>
          <pc:sldMk cId="1691090176" sldId="261"/>
        </pc:sldMkLst>
      </pc:sldChg>
      <pc:sldChg chg="modSp add del mod ord">
        <pc:chgData name="Cédric Mendelin" userId="50b6948c-508a-4c21-83ca-28bee67882c1" providerId="ADAL" clId="{1A972403-5348-488C-B642-C1D7FA26D630}" dt="2025-03-07T07:07:38.273" v="6526" actId="20577"/>
        <pc:sldMkLst>
          <pc:docMk/>
          <pc:sldMk cId="2053782007" sldId="263"/>
        </pc:sldMkLst>
      </pc:sldChg>
      <pc:sldChg chg="addSp delSp modSp mod modClrScheme modAnim chgLayout">
        <pc:chgData name="Cédric Mendelin" userId="50b6948c-508a-4c21-83ca-28bee67882c1" providerId="ADAL" clId="{1A972403-5348-488C-B642-C1D7FA26D630}" dt="2025-03-07T07:06:00.262" v="6475" actId="20577"/>
        <pc:sldMkLst>
          <pc:docMk/>
          <pc:sldMk cId="3037812869" sldId="316"/>
        </pc:sldMkLst>
      </pc:sldChg>
      <pc:sldChg chg="del">
        <pc:chgData name="Cédric Mendelin" userId="50b6948c-508a-4c21-83ca-28bee67882c1" providerId="ADAL" clId="{1A972403-5348-488C-B642-C1D7FA26D630}" dt="2025-02-24T10:35:02.439" v="1841" actId="2696"/>
        <pc:sldMkLst>
          <pc:docMk/>
          <pc:sldMk cId="2102816447" sldId="324"/>
        </pc:sldMkLst>
      </pc:sldChg>
      <pc:sldChg chg="del">
        <pc:chgData name="Cédric Mendelin" userId="50b6948c-508a-4c21-83ca-28bee67882c1" providerId="ADAL" clId="{1A972403-5348-488C-B642-C1D7FA26D630}" dt="2025-02-24T10:35:02.439" v="1841" actId="2696"/>
        <pc:sldMkLst>
          <pc:docMk/>
          <pc:sldMk cId="3638111570" sldId="328"/>
        </pc:sldMkLst>
      </pc:sldChg>
      <pc:sldChg chg="del">
        <pc:chgData name="Cédric Mendelin" userId="50b6948c-508a-4c21-83ca-28bee67882c1" providerId="ADAL" clId="{1A972403-5348-488C-B642-C1D7FA26D630}" dt="2025-02-24T10:35:02.439" v="1841" actId="2696"/>
        <pc:sldMkLst>
          <pc:docMk/>
          <pc:sldMk cId="3811950613" sldId="331"/>
        </pc:sldMkLst>
      </pc:sldChg>
      <pc:sldChg chg="addSp modSp del mod modAnim">
        <pc:chgData name="Cédric Mendelin" userId="50b6948c-508a-4c21-83ca-28bee67882c1" providerId="ADAL" clId="{1A972403-5348-488C-B642-C1D7FA26D630}" dt="2025-03-07T08:57:53.101" v="7235" actId="2696"/>
        <pc:sldMkLst>
          <pc:docMk/>
          <pc:sldMk cId="2955403071" sldId="334"/>
        </pc:sldMkLst>
      </pc:sldChg>
      <pc:sldChg chg="del">
        <pc:chgData name="Cédric Mendelin" userId="50b6948c-508a-4c21-83ca-28bee67882c1" providerId="ADAL" clId="{1A972403-5348-488C-B642-C1D7FA26D630}" dt="2025-02-24T10:35:02.439" v="1841" actId="2696"/>
        <pc:sldMkLst>
          <pc:docMk/>
          <pc:sldMk cId="3749168723" sldId="336"/>
        </pc:sldMkLst>
      </pc:sldChg>
      <pc:sldChg chg="del">
        <pc:chgData name="Cédric Mendelin" userId="50b6948c-508a-4c21-83ca-28bee67882c1" providerId="ADAL" clId="{1A972403-5348-488C-B642-C1D7FA26D630}" dt="2025-02-24T10:35:02.439" v="1841" actId="2696"/>
        <pc:sldMkLst>
          <pc:docMk/>
          <pc:sldMk cId="1941235776" sldId="337"/>
        </pc:sldMkLst>
      </pc:sldChg>
      <pc:sldChg chg="del">
        <pc:chgData name="Cédric Mendelin" userId="50b6948c-508a-4c21-83ca-28bee67882c1" providerId="ADAL" clId="{1A972403-5348-488C-B642-C1D7FA26D630}" dt="2025-02-24T10:35:02.439" v="1841" actId="2696"/>
        <pc:sldMkLst>
          <pc:docMk/>
          <pc:sldMk cId="1450287420" sldId="342"/>
        </pc:sldMkLst>
      </pc:sldChg>
      <pc:sldChg chg="del">
        <pc:chgData name="Cédric Mendelin" userId="50b6948c-508a-4c21-83ca-28bee67882c1" providerId="ADAL" clId="{1A972403-5348-488C-B642-C1D7FA26D630}" dt="2025-02-24T10:35:02.439" v="1841" actId="2696"/>
        <pc:sldMkLst>
          <pc:docMk/>
          <pc:sldMk cId="3962753978" sldId="343"/>
        </pc:sldMkLst>
      </pc:sldChg>
      <pc:sldChg chg="del mod ord modShow">
        <pc:chgData name="Cédric Mendelin" userId="50b6948c-508a-4c21-83ca-28bee67882c1" providerId="ADAL" clId="{1A972403-5348-488C-B642-C1D7FA26D630}" dt="2025-03-10T06:50:00.344" v="7530" actId="2696"/>
        <pc:sldMkLst>
          <pc:docMk/>
          <pc:sldMk cId="2520582305" sldId="345"/>
        </pc:sldMkLst>
      </pc:sldChg>
      <pc:sldChg chg="addSp delSp modSp mod ord modAnim">
        <pc:chgData name="Cédric Mendelin" userId="50b6948c-508a-4c21-83ca-28bee67882c1" providerId="ADAL" clId="{1A972403-5348-488C-B642-C1D7FA26D630}" dt="2025-03-10T07:28:14.961" v="7548" actId="113"/>
        <pc:sldMkLst>
          <pc:docMk/>
          <pc:sldMk cId="719664809" sldId="346"/>
        </pc:sldMkLst>
      </pc:sldChg>
      <pc:sldChg chg="del mod ord modShow">
        <pc:chgData name="Cédric Mendelin" userId="50b6948c-508a-4c21-83ca-28bee67882c1" providerId="ADAL" clId="{1A972403-5348-488C-B642-C1D7FA26D630}" dt="2025-03-10T06:50:00.344" v="7530" actId="2696"/>
        <pc:sldMkLst>
          <pc:docMk/>
          <pc:sldMk cId="1689351536" sldId="347"/>
        </pc:sldMkLst>
      </pc:sldChg>
      <pc:sldChg chg="modSp del mod">
        <pc:chgData name="Cédric Mendelin" userId="50b6948c-508a-4c21-83ca-28bee67882c1" providerId="ADAL" clId="{1A972403-5348-488C-B642-C1D7FA26D630}" dt="2025-03-07T07:04:29.585" v="6455" actId="2696"/>
        <pc:sldMkLst>
          <pc:docMk/>
          <pc:sldMk cId="4273949180" sldId="349"/>
        </pc:sldMkLst>
      </pc:sldChg>
      <pc:sldChg chg="addSp delSp modSp mod">
        <pc:chgData name="Cédric Mendelin" userId="50b6948c-508a-4c21-83ca-28bee67882c1" providerId="ADAL" clId="{1A972403-5348-488C-B642-C1D7FA26D630}" dt="2025-03-11T10:18:32.918" v="7920" actId="478"/>
        <pc:sldMkLst>
          <pc:docMk/>
          <pc:sldMk cId="2865556916" sldId="350"/>
        </pc:sldMkLst>
      </pc:sldChg>
      <pc:sldChg chg="addSp delSp modSp new mod modClrScheme chgLayout">
        <pc:chgData name="Cédric Mendelin" userId="50b6948c-508a-4c21-83ca-28bee67882c1" providerId="ADAL" clId="{1A972403-5348-488C-B642-C1D7FA26D630}" dt="2025-03-06T14:33:43.750" v="6090" actId="20577"/>
        <pc:sldMkLst>
          <pc:docMk/>
          <pc:sldMk cId="2766447025" sldId="351"/>
        </pc:sldMkLst>
      </pc:sldChg>
      <pc:sldChg chg="addSp delSp modSp new mod modClrScheme chgLayout">
        <pc:chgData name="Cédric Mendelin" userId="50b6948c-508a-4c21-83ca-28bee67882c1" providerId="ADAL" clId="{1A972403-5348-488C-B642-C1D7FA26D630}" dt="2025-02-21T14:28:17.055" v="227" actId="20577"/>
        <pc:sldMkLst>
          <pc:docMk/>
          <pc:sldMk cId="893989650" sldId="352"/>
        </pc:sldMkLst>
      </pc:sldChg>
      <pc:sldChg chg="modSp add mod">
        <pc:chgData name="Cédric Mendelin" userId="50b6948c-508a-4c21-83ca-28bee67882c1" providerId="ADAL" clId="{1A972403-5348-488C-B642-C1D7FA26D630}" dt="2025-02-21T14:29:00.125" v="238" actId="14100"/>
        <pc:sldMkLst>
          <pc:docMk/>
          <pc:sldMk cId="2022633540" sldId="353"/>
        </pc:sldMkLst>
      </pc:sldChg>
      <pc:sldChg chg="addSp delSp modSp new mod modClrScheme chgLayout">
        <pc:chgData name="Cédric Mendelin" userId="50b6948c-508a-4c21-83ca-28bee67882c1" providerId="ADAL" clId="{1A972403-5348-488C-B642-C1D7FA26D630}" dt="2025-02-21T14:29:41.182" v="267" actId="20577"/>
        <pc:sldMkLst>
          <pc:docMk/>
          <pc:sldMk cId="1201649778" sldId="354"/>
        </pc:sldMkLst>
      </pc:sldChg>
      <pc:sldChg chg="addSp modSp add mod">
        <pc:chgData name="Cédric Mendelin" userId="50b6948c-508a-4c21-83ca-28bee67882c1" providerId="ADAL" clId="{1A972403-5348-488C-B642-C1D7FA26D630}" dt="2025-03-11T10:03:05.796" v="7812" actId="404"/>
        <pc:sldMkLst>
          <pc:docMk/>
          <pc:sldMk cId="301581655" sldId="355"/>
        </pc:sldMkLst>
      </pc:sldChg>
      <pc:sldChg chg="addSp delSp modSp new mod ord modClrScheme modAnim chgLayout">
        <pc:chgData name="Cédric Mendelin" userId="50b6948c-508a-4c21-83ca-28bee67882c1" providerId="ADAL" clId="{1A972403-5348-488C-B642-C1D7FA26D630}" dt="2025-03-06T14:37:26.471" v="6139" actId="1076"/>
        <pc:sldMkLst>
          <pc:docMk/>
          <pc:sldMk cId="3823354878" sldId="356"/>
        </pc:sldMkLst>
      </pc:sldChg>
      <pc:sldChg chg="addSp delSp modSp new mod modClrScheme modAnim chgLayout">
        <pc:chgData name="Cédric Mendelin" userId="50b6948c-508a-4c21-83ca-28bee67882c1" providerId="ADAL" clId="{1A972403-5348-488C-B642-C1D7FA26D630}" dt="2025-02-24T11:59:35.387" v="2148" actId="6549"/>
        <pc:sldMkLst>
          <pc:docMk/>
          <pc:sldMk cId="4283620452" sldId="357"/>
        </pc:sldMkLst>
      </pc:sldChg>
      <pc:sldChg chg="addSp delSp modSp new mod ord modAnim">
        <pc:chgData name="Cédric Mendelin" userId="50b6948c-508a-4c21-83ca-28bee67882c1" providerId="ADAL" clId="{1A972403-5348-488C-B642-C1D7FA26D630}" dt="2025-02-24T07:58:23.516" v="1179"/>
        <pc:sldMkLst>
          <pc:docMk/>
          <pc:sldMk cId="426553657" sldId="358"/>
        </pc:sldMkLst>
      </pc:sldChg>
      <pc:sldChg chg="addSp delSp modSp new del mod ord modClrScheme modAnim chgLayout">
        <pc:chgData name="Cédric Mendelin" userId="50b6948c-508a-4c21-83ca-28bee67882c1" providerId="ADAL" clId="{1A972403-5348-488C-B642-C1D7FA26D630}" dt="2025-02-24T08:49:03.215" v="1804" actId="2696"/>
        <pc:sldMkLst>
          <pc:docMk/>
          <pc:sldMk cId="953582842" sldId="359"/>
        </pc:sldMkLst>
      </pc:sldChg>
      <pc:sldChg chg="modSp new del mod">
        <pc:chgData name="Cédric Mendelin" userId="50b6948c-508a-4c21-83ca-28bee67882c1" providerId="ADAL" clId="{1A972403-5348-488C-B642-C1D7FA26D630}" dt="2025-02-24T08:19:22.553" v="1435" actId="2696"/>
        <pc:sldMkLst>
          <pc:docMk/>
          <pc:sldMk cId="395855512" sldId="360"/>
        </pc:sldMkLst>
      </pc:sldChg>
      <pc:sldChg chg="addSp delSp modSp new del mod">
        <pc:chgData name="Cédric Mendelin" userId="50b6948c-508a-4c21-83ca-28bee67882c1" providerId="ADAL" clId="{1A972403-5348-488C-B642-C1D7FA26D630}" dt="2025-02-24T08:42:31.886" v="1787" actId="2696"/>
        <pc:sldMkLst>
          <pc:docMk/>
          <pc:sldMk cId="1495857003" sldId="361"/>
        </pc:sldMkLst>
      </pc:sldChg>
      <pc:sldChg chg="modSp new del mod">
        <pc:chgData name="Cédric Mendelin" userId="50b6948c-508a-4c21-83ca-28bee67882c1" providerId="ADAL" clId="{1A972403-5348-488C-B642-C1D7FA26D630}" dt="2025-02-24T08:42:31.886" v="1787" actId="2696"/>
        <pc:sldMkLst>
          <pc:docMk/>
          <pc:sldMk cId="3832991553" sldId="362"/>
        </pc:sldMkLst>
      </pc:sldChg>
      <pc:sldChg chg="addSp delSp modSp new mod ord modClrScheme chgLayout">
        <pc:chgData name="Cédric Mendelin" userId="50b6948c-508a-4c21-83ca-28bee67882c1" providerId="ADAL" clId="{1A972403-5348-488C-B642-C1D7FA26D630}" dt="2025-03-11T10:18:28.975" v="7918" actId="478"/>
        <pc:sldMkLst>
          <pc:docMk/>
          <pc:sldMk cId="2374434141" sldId="363"/>
        </pc:sldMkLst>
      </pc:sldChg>
      <pc:sldChg chg="addSp delSp modSp new mod ord modAnim">
        <pc:chgData name="Cédric Mendelin" userId="50b6948c-508a-4c21-83ca-28bee67882c1" providerId="ADAL" clId="{1A972403-5348-488C-B642-C1D7FA26D630}" dt="2025-03-06T14:44:04.039" v="6159" actId="1076"/>
        <pc:sldMkLst>
          <pc:docMk/>
          <pc:sldMk cId="749830311" sldId="364"/>
        </pc:sldMkLst>
      </pc:sldChg>
      <pc:sldChg chg="modSp new del mod">
        <pc:chgData name="Cédric Mendelin" userId="50b6948c-508a-4c21-83ca-28bee67882c1" providerId="ADAL" clId="{1A972403-5348-488C-B642-C1D7FA26D630}" dt="2025-02-24T11:38:20.541" v="2004" actId="2696"/>
        <pc:sldMkLst>
          <pc:docMk/>
          <pc:sldMk cId="3146544142" sldId="365"/>
        </pc:sldMkLst>
      </pc:sldChg>
      <pc:sldChg chg="modSp new del mod">
        <pc:chgData name="Cédric Mendelin" userId="50b6948c-508a-4c21-83ca-28bee67882c1" providerId="ADAL" clId="{1A972403-5348-488C-B642-C1D7FA26D630}" dt="2025-02-24T11:38:20.541" v="2004" actId="2696"/>
        <pc:sldMkLst>
          <pc:docMk/>
          <pc:sldMk cId="2457175690" sldId="366"/>
        </pc:sldMkLst>
      </pc:sldChg>
      <pc:sldChg chg="addSp delSp modSp new mod modClrScheme chgLayout">
        <pc:chgData name="Cédric Mendelin" userId="50b6948c-508a-4c21-83ca-28bee67882c1" providerId="ADAL" clId="{1A972403-5348-488C-B642-C1D7FA26D630}" dt="2025-03-06T14:49:44.336" v="6271" actId="255"/>
        <pc:sldMkLst>
          <pc:docMk/>
          <pc:sldMk cId="3287865286" sldId="367"/>
        </pc:sldMkLst>
      </pc:sldChg>
      <pc:sldChg chg="addSp delSp modSp new mod modClrScheme modAnim chgLayout">
        <pc:chgData name="Cédric Mendelin" userId="50b6948c-508a-4c21-83ca-28bee67882c1" providerId="ADAL" clId="{1A972403-5348-488C-B642-C1D7FA26D630}" dt="2025-03-06T14:44:52.572" v="6160"/>
        <pc:sldMkLst>
          <pc:docMk/>
          <pc:sldMk cId="2740445200" sldId="368"/>
        </pc:sldMkLst>
      </pc:sldChg>
      <pc:sldChg chg="modSp new del mod">
        <pc:chgData name="Cédric Mendelin" userId="50b6948c-508a-4c21-83ca-28bee67882c1" providerId="ADAL" clId="{1A972403-5348-488C-B642-C1D7FA26D630}" dt="2025-02-24T12:01:35.689" v="2161" actId="2696"/>
        <pc:sldMkLst>
          <pc:docMk/>
          <pc:sldMk cId="2527518327" sldId="369"/>
        </pc:sldMkLst>
      </pc:sldChg>
      <pc:sldChg chg="addSp delSp modSp new mod modClrScheme modAnim chgLayout">
        <pc:chgData name="Cédric Mendelin" userId="50b6948c-508a-4c21-83ca-28bee67882c1" providerId="ADAL" clId="{1A972403-5348-488C-B642-C1D7FA26D630}" dt="2025-03-11T09:53:02.219" v="7804" actId="15"/>
        <pc:sldMkLst>
          <pc:docMk/>
          <pc:sldMk cId="285529471" sldId="370"/>
        </pc:sldMkLst>
      </pc:sldChg>
      <pc:sldChg chg="addSp delSp modSp new mod ord">
        <pc:chgData name="Cédric Mendelin" userId="50b6948c-508a-4c21-83ca-28bee67882c1" providerId="ADAL" clId="{1A972403-5348-488C-B642-C1D7FA26D630}" dt="2025-03-07T07:37:37.727" v="6765" actId="1076"/>
        <pc:sldMkLst>
          <pc:docMk/>
          <pc:sldMk cId="1047044900" sldId="371"/>
        </pc:sldMkLst>
      </pc:sldChg>
      <pc:sldChg chg="addSp delSp modSp new mod modClrScheme chgLayout modNotesTx">
        <pc:chgData name="Cédric Mendelin" userId="50b6948c-508a-4c21-83ca-28bee67882c1" providerId="ADAL" clId="{1A972403-5348-488C-B642-C1D7FA26D630}" dt="2025-03-10T06:50:55.051" v="7534" actId="113"/>
        <pc:sldMkLst>
          <pc:docMk/>
          <pc:sldMk cId="1295965056" sldId="372"/>
        </pc:sldMkLst>
      </pc:sldChg>
      <pc:sldChg chg="addSp delSp modSp new mod delAnim modAnim">
        <pc:chgData name="Cédric Mendelin" userId="50b6948c-508a-4c21-83ca-28bee67882c1" providerId="ADAL" clId="{1A972403-5348-488C-B642-C1D7FA26D630}" dt="2025-03-07T08:31:44.604" v="7044" actId="1076"/>
        <pc:sldMkLst>
          <pc:docMk/>
          <pc:sldMk cId="682243993" sldId="373"/>
        </pc:sldMkLst>
      </pc:sldChg>
      <pc:sldChg chg="addSp delSp modSp new mod modClrScheme chgLayout">
        <pc:chgData name="Cédric Mendelin" userId="50b6948c-508a-4c21-83ca-28bee67882c1" providerId="ADAL" clId="{1A972403-5348-488C-B642-C1D7FA26D630}" dt="2025-03-11T11:01:17.077" v="7931" actId="27636"/>
        <pc:sldMkLst>
          <pc:docMk/>
          <pc:sldMk cId="3106108103" sldId="374"/>
        </pc:sldMkLst>
      </pc:sldChg>
      <pc:sldChg chg="add del mod ord modShow">
        <pc:chgData name="Cédric Mendelin" userId="50b6948c-508a-4c21-83ca-28bee67882c1" providerId="ADAL" clId="{1A972403-5348-488C-B642-C1D7FA26D630}" dt="2025-03-10T06:46:21.375" v="7503" actId="729"/>
        <pc:sldMkLst>
          <pc:docMk/>
          <pc:sldMk cId="4076836274" sldId="375"/>
        </pc:sldMkLst>
      </pc:sldChg>
      <pc:sldChg chg="addSp delSp modSp add mod ord modClrScheme modAnim chgLayout">
        <pc:chgData name="Cédric Mendelin" userId="50b6948c-508a-4c21-83ca-28bee67882c1" providerId="ADAL" clId="{1A972403-5348-488C-B642-C1D7FA26D630}" dt="2025-03-11T09:52:40.508" v="7802" actId="20577"/>
        <pc:sldMkLst>
          <pc:docMk/>
          <pc:sldMk cId="1427863583" sldId="376"/>
        </pc:sldMkLst>
      </pc:sldChg>
      <pc:sldChg chg="addSp delSp modSp add mod ord modClrScheme delAnim modAnim chgLayout">
        <pc:chgData name="Cédric Mendelin" userId="50b6948c-508a-4c21-83ca-28bee67882c1" providerId="ADAL" clId="{1A972403-5348-488C-B642-C1D7FA26D630}" dt="2025-02-24T08:42:28.221" v="1786"/>
        <pc:sldMkLst>
          <pc:docMk/>
          <pc:sldMk cId="2497296110" sldId="377"/>
        </pc:sldMkLst>
      </pc:sldChg>
      <pc:sldChg chg="addSp delSp modSp new mod ord chgLayout">
        <pc:chgData name="Cédric Mendelin" userId="50b6948c-508a-4c21-83ca-28bee67882c1" providerId="ADAL" clId="{1A972403-5348-488C-B642-C1D7FA26D630}" dt="2025-02-24T13:29:33.098" v="2727" actId="20577"/>
        <pc:sldMkLst>
          <pc:docMk/>
          <pc:sldMk cId="1238681947" sldId="378"/>
        </pc:sldMkLst>
      </pc:sldChg>
      <pc:sldChg chg="add">
        <pc:chgData name="Cédric Mendelin" userId="50b6948c-508a-4c21-83ca-28bee67882c1" providerId="ADAL" clId="{1A972403-5348-488C-B642-C1D7FA26D630}" dt="2025-03-07T07:40:36.806" v="6776"/>
        <pc:sldMkLst>
          <pc:docMk/>
          <pc:sldMk cId="25817069" sldId="379"/>
        </pc:sldMkLst>
      </pc:sldChg>
      <pc:sldChg chg="addSp delSp modSp new del mod modClrScheme chgLayout">
        <pc:chgData name="Cédric Mendelin" userId="50b6948c-508a-4c21-83ca-28bee67882c1" providerId="ADAL" clId="{1A972403-5348-488C-B642-C1D7FA26D630}" dt="2025-03-07T07:40:33.439" v="6775" actId="2696"/>
        <pc:sldMkLst>
          <pc:docMk/>
          <pc:sldMk cId="988140535" sldId="379"/>
        </pc:sldMkLst>
      </pc:sldChg>
      <pc:sldChg chg="addSp delSp modSp new del mod modClrScheme chgLayout">
        <pc:chgData name="Cédric Mendelin" userId="50b6948c-508a-4c21-83ca-28bee67882c1" providerId="ADAL" clId="{1A972403-5348-488C-B642-C1D7FA26D630}" dt="2025-03-03T13:41:39.487" v="4756" actId="47"/>
        <pc:sldMkLst>
          <pc:docMk/>
          <pc:sldMk cId="3985436580" sldId="380"/>
        </pc:sldMkLst>
      </pc:sldChg>
      <pc:sldChg chg="modSp add mod">
        <pc:chgData name="Cédric Mendelin" userId="50b6948c-508a-4c21-83ca-28bee67882c1" providerId="ADAL" clId="{1A972403-5348-488C-B642-C1D7FA26D630}" dt="2025-03-10T06:51:19.634" v="7539" actId="113"/>
        <pc:sldMkLst>
          <pc:docMk/>
          <pc:sldMk cId="757271741" sldId="381"/>
        </pc:sldMkLst>
      </pc:sldChg>
      <pc:sldChg chg="modSp add mod modNotesTx">
        <pc:chgData name="Cédric Mendelin" userId="50b6948c-508a-4c21-83ca-28bee67882c1" providerId="ADAL" clId="{1A972403-5348-488C-B642-C1D7FA26D630}" dt="2025-03-10T06:51:09.341" v="7537" actId="113"/>
        <pc:sldMkLst>
          <pc:docMk/>
          <pc:sldMk cId="3224548020" sldId="382"/>
        </pc:sldMkLst>
      </pc:sldChg>
      <pc:sldChg chg="addSp delSp modSp new mod modClrScheme chgLayout">
        <pc:chgData name="Cédric Mendelin" userId="50b6948c-508a-4c21-83ca-28bee67882c1" providerId="ADAL" clId="{1A972403-5348-488C-B642-C1D7FA26D630}" dt="2025-03-03T15:30:30.539" v="6013" actId="26606"/>
        <pc:sldMkLst>
          <pc:docMk/>
          <pc:sldMk cId="791264576" sldId="383"/>
        </pc:sldMkLst>
      </pc:sldChg>
      <pc:sldChg chg="addSp delSp modSp new mod modClrScheme chgLayout">
        <pc:chgData name="Cédric Mendelin" userId="50b6948c-508a-4c21-83ca-28bee67882c1" providerId="ADAL" clId="{1A972403-5348-488C-B642-C1D7FA26D630}" dt="2025-03-11T10:03:38.597" v="7817" actId="5793"/>
        <pc:sldMkLst>
          <pc:docMk/>
          <pc:sldMk cId="2873360710" sldId="384"/>
        </pc:sldMkLst>
      </pc:sldChg>
      <pc:sldChg chg="addSp delSp modSp new del mod modClrScheme chgLayout">
        <pc:chgData name="Cédric Mendelin" userId="50b6948c-508a-4c21-83ca-28bee67882c1" providerId="ADAL" clId="{1A972403-5348-488C-B642-C1D7FA26D630}" dt="2025-03-03T14:07:38.327" v="5384" actId="2696"/>
        <pc:sldMkLst>
          <pc:docMk/>
          <pc:sldMk cId="836982615" sldId="385"/>
        </pc:sldMkLst>
      </pc:sldChg>
      <pc:sldChg chg="modSp new del mod">
        <pc:chgData name="Cédric Mendelin" userId="50b6948c-508a-4c21-83ca-28bee67882c1" providerId="ADAL" clId="{1A972403-5348-488C-B642-C1D7FA26D630}" dt="2025-03-03T14:07:43.709" v="5385" actId="2696"/>
        <pc:sldMkLst>
          <pc:docMk/>
          <pc:sldMk cId="3705598989" sldId="386"/>
        </pc:sldMkLst>
      </pc:sldChg>
      <pc:sldChg chg="addSp delSp modSp new mod modClrScheme addAnim delAnim modAnim chgLayout">
        <pc:chgData name="Cédric Mendelin" userId="50b6948c-508a-4c21-83ca-28bee67882c1" providerId="ADAL" clId="{1A972403-5348-488C-B642-C1D7FA26D630}" dt="2025-03-10T07:30:25.207" v="7578" actId="11529"/>
        <pc:sldMkLst>
          <pc:docMk/>
          <pc:sldMk cId="3020551885" sldId="387"/>
        </pc:sldMkLst>
      </pc:sldChg>
      <pc:sldChg chg="addSp delSp modSp new mod modClrScheme chgLayout">
        <pc:chgData name="Cédric Mendelin" userId="50b6948c-508a-4c21-83ca-28bee67882c1" providerId="ADAL" clId="{1A972403-5348-488C-B642-C1D7FA26D630}" dt="2025-03-07T09:43:00.863" v="7450" actId="26606"/>
        <pc:sldMkLst>
          <pc:docMk/>
          <pc:sldMk cId="4070385827" sldId="388"/>
        </pc:sldMkLst>
      </pc:sldChg>
      <pc:sldChg chg="addSp delSp modSp new del mod ord">
        <pc:chgData name="Cédric Mendelin" userId="50b6948c-508a-4c21-83ca-28bee67882c1" providerId="ADAL" clId="{1A972403-5348-488C-B642-C1D7FA26D630}" dt="2025-03-03T15:18:33.649" v="5991" actId="47"/>
        <pc:sldMkLst>
          <pc:docMk/>
          <pc:sldMk cId="2713720571" sldId="389"/>
        </pc:sldMkLst>
      </pc:sldChg>
      <pc:sldChg chg="addSp delSp modSp new mod">
        <pc:chgData name="Cédric Mendelin" userId="50b6948c-508a-4c21-83ca-28bee67882c1" providerId="ADAL" clId="{1A972403-5348-488C-B642-C1D7FA26D630}" dt="2025-03-11T10:02:42.234" v="7811" actId="26606"/>
        <pc:sldMkLst>
          <pc:docMk/>
          <pc:sldMk cId="798028089" sldId="390"/>
        </pc:sldMkLst>
      </pc:sldChg>
      <pc:sldChg chg="delSp modSp add mod ord delAnim modShow">
        <pc:chgData name="Cédric Mendelin" userId="50b6948c-508a-4c21-83ca-28bee67882c1" providerId="ADAL" clId="{1A972403-5348-488C-B642-C1D7FA26D630}" dt="2025-03-10T06:46:21.375" v="7503" actId="729"/>
        <pc:sldMkLst>
          <pc:docMk/>
          <pc:sldMk cId="1651842863" sldId="391"/>
        </pc:sldMkLst>
      </pc:sldChg>
      <pc:sldChg chg="new del">
        <pc:chgData name="Cédric Mendelin" userId="50b6948c-508a-4c21-83ca-28bee67882c1" providerId="ADAL" clId="{1A972403-5348-488C-B642-C1D7FA26D630}" dt="2025-03-03T11:52:50.129" v="2977" actId="2696"/>
        <pc:sldMkLst>
          <pc:docMk/>
          <pc:sldMk cId="2888455125" sldId="391"/>
        </pc:sldMkLst>
      </pc:sldChg>
      <pc:sldChg chg="delSp modSp new mod modNotesTx">
        <pc:chgData name="Cédric Mendelin" userId="50b6948c-508a-4c21-83ca-28bee67882c1" providerId="ADAL" clId="{1A972403-5348-488C-B642-C1D7FA26D630}" dt="2025-03-10T06:51:34.775" v="7541" actId="113"/>
        <pc:sldMkLst>
          <pc:docMk/>
          <pc:sldMk cId="3014690028" sldId="392"/>
        </pc:sldMkLst>
      </pc:sldChg>
      <pc:sldChg chg="addSp delSp modSp new mod modClrScheme modAnim chgLayout">
        <pc:chgData name="Cédric Mendelin" userId="50b6948c-508a-4c21-83ca-28bee67882c1" providerId="ADAL" clId="{1A972403-5348-488C-B642-C1D7FA26D630}" dt="2025-03-10T06:47:52.371" v="7526" actId="6549"/>
        <pc:sldMkLst>
          <pc:docMk/>
          <pc:sldMk cId="3919946400" sldId="393"/>
        </pc:sldMkLst>
      </pc:sldChg>
      <pc:sldChg chg="addSp modSp new mod ord">
        <pc:chgData name="Cédric Mendelin" userId="50b6948c-508a-4c21-83ca-28bee67882c1" providerId="ADAL" clId="{1A972403-5348-488C-B642-C1D7FA26D630}" dt="2025-03-11T09:53:30.275" v="7808" actId="20577"/>
        <pc:sldMkLst>
          <pc:docMk/>
          <pc:sldMk cId="2340809431" sldId="394"/>
        </pc:sldMkLst>
      </pc:sldChg>
      <pc:sldChg chg="addSp delSp modSp add mod chgLayout">
        <pc:chgData name="Cédric Mendelin" userId="50b6948c-508a-4c21-83ca-28bee67882c1" providerId="ADAL" clId="{1A972403-5348-488C-B642-C1D7FA26D630}" dt="2025-03-10T07:33:05.655" v="7774" actId="20577"/>
        <pc:sldMkLst>
          <pc:docMk/>
          <pc:sldMk cId="1462783401" sldId="395"/>
        </pc:sldMkLst>
      </pc:sldChg>
      <pc:sldChg chg="addSp modSp new mod">
        <pc:chgData name="Cédric Mendelin" userId="50b6948c-508a-4c21-83ca-28bee67882c1" providerId="ADAL" clId="{1A972403-5348-488C-B642-C1D7FA26D630}" dt="2025-03-07T09:37:42.432" v="7446" actId="1076"/>
        <pc:sldMkLst>
          <pc:docMk/>
          <pc:sldMk cId="628717124" sldId="396"/>
        </pc:sldMkLst>
      </pc:sldChg>
      <pc:sldChg chg="addSp delSp modSp new del mod">
        <pc:chgData name="Cédric Mendelin" userId="50b6948c-508a-4c21-83ca-28bee67882c1" providerId="ADAL" clId="{1A972403-5348-488C-B642-C1D7FA26D630}" dt="2025-03-07T07:11:07.201" v="6549" actId="2696"/>
        <pc:sldMkLst>
          <pc:docMk/>
          <pc:sldMk cId="2128394983" sldId="397"/>
        </pc:sldMkLst>
      </pc:sldChg>
      <pc:sldChg chg="addSp delSp modSp new mod">
        <pc:chgData name="Cédric Mendelin" userId="50b6948c-508a-4c21-83ca-28bee67882c1" providerId="ADAL" clId="{1A972403-5348-488C-B642-C1D7FA26D630}" dt="2025-03-07T07:51:19.892" v="7038" actId="27918"/>
        <pc:sldMkLst>
          <pc:docMk/>
          <pc:sldMk cId="3299644115" sldId="398"/>
        </pc:sldMkLst>
      </pc:sldChg>
      <pc:sldChg chg="addSp delSp modSp new mod ord">
        <pc:chgData name="Cédric Mendelin" userId="50b6948c-508a-4c21-83ca-28bee67882c1" providerId="ADAL" clId="{1A972403-5348-488C-B642-C1D7FA26D630}" dt="2025-03-11T10:03:43.378" v="7818" actId="313"/>
        <pc:sldMkLst>
          <pc:docMk/>
          <pc:sldMk cId="1155701062" sldId="399"/>
        </pc:sldMkLst>
      </pc:sldChg>
      <pc:sldChg chg="addSp delSp modSp new mod modClrScheme chgLayout">
        <pc:chgData name="Cédric Mendelin" userId="50b6948c-508a-4c21-83ca-28bee67882c1" providerId="ADAL" clId="{1A972403-5348-488C-B642-C1D7FA26D630}" dt="2025-03-07T09:49:07.822" v="7475" actId="1076"/>
        <pc:sldMkLst>
          <pc:docMk/>
          <pc:sldMk cId="4134400663" sldId="400"/>
        </pc:sldMkLst>
      </pc:sldChg>
      <pc:sldChg chg="addSp delSp modSp new del mod">
        <pc:chgData name="Cédric Mendelin" userId="50b6948c-508a-4c21-83ca-28bee67882c1" providerId="ADAL" clId="{1A972403-5348-488C-B642-C1D7FA26D630}" dt="2025-03-07T09:37:37.462" v="7444" actId="2696"/>
        <pc:sldMkLst>
          <pc:docMk/>
          <pc:sldMk cId="2750100304" sldId="401"/>
        </pc:sldMkLst>
      </pc:sldChg>
      <pc:sldChg chg="addSp delSp modSp new mod modClrScheme chgLayout">
        <pc:chgData name="Cédric Mendelin" userId="50b6948c-508a-4c21-83ca-28bee67882c1" providerId="ADAL" clId="{1A972403-5348-488C-B642-C1D7FA26D630}" dt="2025-03-07T09:48:37.205" v="7473" actId="26606"/>
        <pc:sldMkLst>
          <pc:docMk/>
          <pc:sldMk cId="3794600132" sldId="402"/>
        </pc:sldMkLst>
      </pc:sldChg>
      <pc:sldChg chg="new del">
        <pc:chgData name="Cédric Mendelin" userId="50b6948c-508a-4c21-83ca-28bee67882c1" providerId="ADAL" clId="{1A972403-5348-488C-B642-C1D7FA26D630}" dt="2025-03-03T15:18:02.275" v="5990" actId="2696"/>
        <pc:sldMkLst>
          <pc:docMk/>
          <pc:sldMk cId="4036679883" sldId="402"/>
        </pc:sldMkLst>
      </pc:sldChg>
      <pc:sldChg chg="addSp delSp modSp new mod modClrScheme chgLayout">
        <pc:chgData name="Cédric Mendelin" userId="50b6948c-508a-4c21-83ca-28bee67882c1" providerId="ADAL" clId="{1A972403-5348-488C-B642-C1D7FA26D630}" dt="2025-03-07T09:45:34.283" v="7454" actId="26606"/>
        <pc:sldMkLst>
          <pc:docMk/>
          <pc:sldMk cId="1507355409" sldId="403"/>
        </pc:sldMkLst>
      </pc:sldChg>
      <pc:sldChg chg="new del">
        <pc:chgData name="Cédric Mendelin" userId="50b6948c-508a-4c21-83ca-28bee67882c1" providerId="ADAL" clId="{1A972403-5348-488C-B642-C1D7FA26D630}" dt="2025-03-06T14:23:41.245" v="6015" actId="2696"/>
        <pc:sldMkLst>
          <pc:docMk/>
          <pc:sldMk cId="1803078120" sldId="404"/>
        </pc:sldMkLst>
      </pc:sldChg>
      <pc:sldChg chg="addSp delSp modSp new mod modAnim">
        <pc:chgData name="Cédric Mendelin" userId="50b6948c-508a-4c21-83ca-28bee67882c1" providerId="ADAL" clId="{1A972403-5348-488C-B642-C1D7FA26D630}" dt="2025-03-10T07:34:54.608" v="7781" actId="1076"/>
        <pc:sldMkLst>
          <pc:docMk/>
          <pc:sldMk cId="2425983335" sldId="404"/>
        </pc:sldMkLst>
      </pc:sldChg>
      <pc:sldChg chg="addSp delSp modSp new mod modClrScheme chgLayout">
        <pc:chgData name="Cédric Mendelin" userId="50b6948c-508a-4c21-83ca-28bee67882c1" providerId="ADAL" clId="{1A972403-5348-488C-B642-C1D7FA26D630}" dt="2025-03-07T09:27:41.240" v="7302" actId="20577"/>
        <pc:sldMkLst>
          <pc:docMk/>
          <pc:sldMk cId="2930113562" sldId="405"/>
        </pc:sldMkLst>
      </pc:sldChg>
      <pc:sldMasterChg chg="delSldLayout">
        <pc:chgData name="Cédric Mendelin" userId="50b6948c-508a-4c21-83ca-28bee67882c1" providerId="ADAL" clId="{1A972403-5348-488C-B642-C1D7FA26D630}" dt="2025-03-06T14:28:34.039" v="6022" actId="2696"/>
        <pc:sldMasterMkLst>
          <pc:docMk/>
          <pc:sldMasterMk cId="1999713800" sldId="2147483696"/>
        </pc:sldMasterMkLst>
        <pc:sldLayoutChg chg="del">
          <pc:chgData name="Cédric Mendelin" userId="50b6948c-508a-4c21-83ca-28bee67882c1" providerId="ADAL" clId="{1A972403-5348-488C-B642-C1D7FA26D630}" dt="2025-03-06T14:28:34.039" v="6022" actId="2696"/>
          <pc:sldLayoutMkLst>
            <pc:docMk/>
            <pc:sldMasterMk cId="1999713800" sldId="2147483696"/>
            <pc:sldLayoutMk cId="3556109435" sldId="2147483733"/>
          </pc:sldLayoutMkLst>
        </pc:sldLayoutChg>
        <pc:sldLayoutChg chg="del">
          <pc:chgData name="Cédric Mendelin" userId="50b6948c-508a-4c21-83ca-28bee67882c1" providerId="ADAL" clId="{1A972403-5348-488C-B642-C1D7FA26D630}" dt="2025-03-06T14:28:34.039" v="6022" actId="2696"/>
          <pc:sldLayoutMkLst>
            <pc:docMk/>
            <pc:sldMasterMk cId="1999713800" sldId="2147483696"/>
            <pc:sldLayoutMk cId="1317193117" sldId="2147483734"/>
          </pc:sldLayoutMkLst>
        </pc:sldLayoutChg>
      </pc:sldMasterChg>
    </pc:docChg>
  </pc:docChgLst>
  <pc:docChgLst>
    <pc:chgData name="Damien Bowden" userId="S::damien.bowden@isolutions.ch::6f0a3fda-a732-42cc-833b-048e67596f46" providerId="AD" clId="Web-{793A31EF-D2E7-80E8-6E4F-6196747AA297}"/>
    <pc:docChg chg="addSld modSld">
      <pc:chgData name="Damien Bowden" userId="S::damien.bowden@isolutions.ch::6f0a3fda-a732-42cc-833b-048e67596f46" providerId="AD" clId="Web-{793A31EF-D2E7-80E8-6E4F-6196747AA297}" dt="2025-09-18T20:42:35.146" v="95" actId="20577"/>
      <pc:docMkLst>
        <pc:docMk/>
      </pc:docMkLst>
      <pc:sldChg chg="modSp">
        <pc:chgData name="Damien Bowden" userId="S::damien.bowden@isolutions.ch::6f0a3fda-a732-42cc-833b-048e67596f46" providerId="AD" clId="Web-{793A31EF-D2E7-80E8-6E4F-6196747AA297}" dt="2025-09-18T20:16:54.630" v="61" actId="20577"/>
        <pc:sldMkLst>
          <pc:docMk/>
          <pc:sldMk cId="2022633540" sldId="353"/>
        </pc:sldMkLst>
        <pc:spChg chg="mod">
          <ac:chgData name="Damien Bowden" userId="S::damien.bowden@isolutions.ch::6f0a3fda-a732-42cc-833b-048e67596f46" providerId="AD" clId="Web-{793A31EF-D2E7-80E8-6E4F-6196747AA297}" dt="2025-09-18T20:16:54.630" v="61" actId="20577"/>
          <ac:spMkLst>
            <pc:docMk/>
            <pc:sldMk cId="2022633540" sldId="353"/>
            <ac:spMk id="5" creationId="{306E35D9-07E8-C407-751E-D0B2EEB02C5F}"/>
          </ac:spMkLst>
        </pc:spChg>
      </pc:sldChg>
      <pc:sldChg chg="modSp">
        <pc:chgData name="Damien Bowden" userId="S::damien.bowden@isolutions.ch::6f0a3fda-a732-42cc-833b-048e67596f46" providerId="AD" clId="Web-{793A31EF-D2E7-80E8-6E4F-6196747AA297}" dt="2025-09-18T20:15:16.378" v="59" actId="20577"/>
        <pc:sldMkLst>
          <pc:docMk/>
          <pc:sldMk cId="3431208727" sldId="407"/>
        </pc:sldMkLst>
        <pc:spChg chg="mod">
          <ac:chgData name="Damien Bowden" userId="S::damien.bowden@isolutions.ch::6f0a3fda-a732-42cc-833b-048e67596f46" providerId="AD" clId="Web-{793A31EF-D2E7-80E8-6E4F-6196747AA297}" dt="2025-09-18T20:15:16.378" v="59" actId="20577"/>
          <ac:spMkLst>
            <pc:docMk/>
            <pc:sldMk cId="3431208727" sldId="407"/>
            <ac:spMk id="6" creationId="{EEA64F3B-61CA-E236-4312-9BAF2F41CF1B}"/>
          </ac:spMkLst>
        </pc:spChg>
      </pc:sldChg>
      <pc:sldChg chg="addSp delSp modSp">
        <pc:chgData name="Damien Bowden" userId="S::damien.bowden@isolutions.ch::6f0a3fda-a732-42cc-833b-048e67596f46" providerId="AD" clId="Web-{793A31EF-D2E7-80E8-6E4F-6196747AA297}" dt="2025-09-18T20:04:06.188" v="13" actId="14100"/>
        <pc:sldMkLst>
          <pc:docMk/>
          <pc:sldMk cId="661164550" sldId="416"/>
        </pc:sldMkLst>
      </pc:sldChg>
      <pc:sldChg chg="addSp delSp modSp">
        <pc:chgData name="Damien Bowden" userId="S::damien.bowden@isolutions.ch::6f0a3fda-a732-42cc-833b-048e67596f46" providerId="AD" clId="Web-{793A31EF-D2E7-80E8-6E4F-6196747AA297}" dt="2025-09-18T20:08:25.269" v="23" actId="1076"/>
        <pc:sldMkLst>
          <pc:docMk/>
          <pc:sldMk cId="509129219" sldId="417"/>
        </pc:sldMkLst>
      </pc:sldChg>
      <pc:sldChg chg="modSp">
        <pc:chgData name="Damien Bowden" userId="S::damien.bowden@isolutions.ch::6f0a3fda-a732-42cc-833b-048e67596f46" providerId="AD" clId="Web-{793A31EF-D2E7-80E8-6E4F-6196747AA297}" dt="2025-09-18T20:13:39.704" v="42" actId="1076"/>
        <pc:sldMkLst>
          <pc:docMk/>
          <pc:sldMk cId="3527011072" sldId="418"/>
        </pc:sldMkLst>
      </pc:sldChg>
      <pc:sldChg chg="modSp">
        <pc:chgData name="Damien Bowden" userId="S::damien.bowden@isolutions.ch::6f0a3fda-a732-42cc-833b-048e67596f46" providerId="AD" clId="Web-{793A31EF-D2E7-80E8-6E4F-6196747AA297}" dt="2025-09-18T20:09:36.678" v="26" actId="20577"/>
        <pc:sldMkLst>
          <pc:docMk/>
          <pc:sldMk cId="1227322260" sldId="419"/>
        </pc:sldMkLst>
        <pc:spChg chg="mod">
          <ac:chgData name="Damien Bowden" userId="S::damien.bowden@isolutions.ch::6f0a3fda-a732-42cc-833b-048e67596f46" providerId="AD" clId="Web-{793A31EF-D2E7-80E8-6E4F-6196747AA297}" dt="2025-09-18T20:09:36.678" v="26" actId="20577"/>
          <ac:spMkLst>
            <pc:docMk/>
            <pc:sldMk cId="1227322260" sldId="419"/>
            <ac:spMk id="6" creationId="{B85EBA28-2E0A-5E71-3465-DE964DC3C3C2}"/>
          </ac:spMkLst>
        </pc:spChg>
      </pc:sldChg>
      <pc:sldChg chg="modSp">
        <pc:chgData name="Damien Bowden" userId="S::damien.bowden@isolutions.ch::6f0a3fda-a732-42cc-833b-048e67596f46" providerId="AD" clId="Web-{793A31EF-D2E7-80E8-6E4F-6196747AA297}" dt="2025-09-18T20:14:48.487" v="48" actId="20577"/>
        <pc:sldMkLst>
          <pc:docMk/>
          <pc:sldMk cId="167868263" sldId="421"/>
        </pc:sldMkLst>
      </pc:sldChg>
      <pc:sldChg chg="addSp delSp modSp add replId">
        <pc:chgData name="Damien Bowden" userId="S::damien.bowden@isolutions.ch::6f0a3fda-a732-42cc-833b-048e67596f46" providerId="AD" clId="Web-{793A31EF-D2E7-80E8-6E4F-6196747AA297}" dt="2025-09-18T20:02:43.640" v="9" actId="1076"/>
        <pc:sldMkLst>
          <pc:docMk/>
          <pc:sldMk cId="1632759889" sldId="513"/>
        </pc:sldMkLst>
      </pc:sldChg>
      <pc:sldChg chg="addSp delSp modSp add replId">
        <pc:chgData name="Damien Bowden" userId="S::damien.bowden@isolutions.ch::6f0a3fda-a732-42cc-833b-048e67596f46" providerId="AD" clId="Web-{793A31EF-D2E7-80E8-6E4F-6196747AA297}" dt="2025-09-18T20:13:55.720" v="43" actId="1076"/>
        <pc:sldMkLst>
          <pc:docMk/>
          <pc:sldMk cId="3949397623" sldId="514"/>
        </pc:sldMkLst>
      </pc:sldChg>
      <pc:sldChg chg="addSp delSp modSp add replId">
        <pc:chgData name="Damien Bowden" userId="S::damien.bowden@isolutions.ch::6f0a3fda-a732-42cc-833b-048e67596f46" providerId="AD" clId="Web-{793A31EF-D2E7-80E8-6E4F-6196747AA297}" dt="2025-09-18T20:14:16.111" v="45" actId="1076"/>
        <pc:sldMkLst>
          <pc:docMk/>
          <pc:sldMk cId="2557777063" sldId="515"/>
        </pc:sldMkLst>
      </pc:sldChg>
      <pc:sldChg chg="modSp new">
        <pc:chgData name="Damien Bowden" userId="S::damien.bowden@isolutions.ch::6f0a3fda-a732-42cc-833b-048e67596f46" providerId="AD" clId="Web-{793A31EF-D2E7-80E8-6E4F-6196747AA297}" dt="2025-09-18T20:42:35.146" v="95" actId="20577"/>
        <pc:sldMkLst>
          <pc:docMk/>
          <pc:sldMk cId="1103496757" sldId="516"/>
        </pc:sldMkLst>
        <pc:spChg chg="mod">
          <ac:chgData name="Damien Bowden" userId="S::damien.bowden@isolutions.ch::6f0a3fda-a732-42cc-833b-048e67596f46" providerId="AD" clId="Web-{793A31EF-D2E7-80E8-6E4F-6196747AA297}" dt="2025-09-18T20:19:01.507" v="89" actId="20577"/>
          <ac:spMkLst>
            <pc:docMk/>
            <pc:sldMk cId="1103496757" sldId="516"/>
            <ac:spMk id="2" creationId="{B8841095-D72F-C486-FBBD-E80882D06530}"/>
          </ac:spMkLst>
        </pc:spChg>
      </pc:sldChg>
    </pc:docChg>
  </pc:docChgLst>
  <pc:docChgLst>
    <pc:chgData name="Damien Bowden" userId="S::damien.bowden@isolutions.ch::6f0a3fda-a732-42cc-833b-048e67596f46" providerId="AD" clId="Web-{1A8D8843-2B79-9B79-FB72-AAE1A3F6751D}"/>
    <pc:docChg chg="modSld">
      <pc:chgData name="Damien Bowden" userId="S::damien.bowden@isolutions.ch::6f0a3fda-a732-42cc-833b-048e67596f46" providerId="AD" clId="Web-{1A8D8843-2B79-9B79-FB72-AAE1A3F6751D}" dt="2025-09-22T06:17:24.911" v="31" actId="20577"/>
      <pc:docMkLst>
        <pc:docMk/>
      </pc:docMkLst>
      <pc:sldChg chg="addSp modSp">
        <pc:chgData name="Damien Bowden" userId="S::damien.bowden@isolutions.ch::6f0a3fda-a732-42cc-833b-048e67596f46" providerId="AD" clId="Web-{1A8D8843-2B79-9B79-FB72-AAE1A3F6751D}" dt="2025-09-21T06:55:49.474" v="12" actId="1076"/>
        <pc:sldMkLst>
          <pc:docMk/>
          <pc:sldMk cId="2766447025" sldId="351"/>
        </pc:sldMkLst>
        <pc:spChg chg="mod">
          <ac:chgData name="Damien Bowden" userId="S::damien.bowden@isolutions.ch::6f0a3fda-a732-42cc-833b-048e67596f46" providerId="AD" clId="Web-{1A8D8843-2B79-9B79-FB72-AAE1A3F6751D}" dt="2025-09-21T06:54:57.426" v="6" actId="20577"/>
          <ac:spMkLst>
            <pc:docMk/>
            <pc:sldMk cId="2766447025" sldId="351"/>
            <ac:spMk id="13" creationId="{7336393C-0AC4-F01C-301D-D7379BDC0102}"/>
          </ac:spMkLst>
        </pc:spChg>
        <pc:picChg chg="add mod">
          <ac:chgData name="Damien Bowden" userId="S::damien.bowden@isolutions.ch::6f0a3fda-a732-42cc-833b-048e67596f46" providerId="AD" clId="Web-{1A8D8843-2B79-9B79-FB72-AAE1A3F6751D}" dt="2025-09-21T06:55:49.474" v="12" actId="1076"/>
          <ac:picMkLst>
            <pc:docMk/>
            <pc:sldMk cId="2766447025" sldId="351"/>
            <ac:picMk id="2" creationId="{C5FFB609-A7F1-553E-8AC5-F18CB56F0524}"/>
          </ac:picMkLst>
        </pc:picChg>
      </pc:sldChg>
      <pc:sldChg chg="modSp">
        <pc:chgData name="Damien Bowden" userId="S::damien.bowden@isolutions.ch::6f0a3fda-a732-42cc-833b-048e67596f46" providerId="AD" clId="Web-{1A8D8843-2B79-9B79-FB72-AAE1A3F6751D}" dt="2025-09-22T06:17:24.911" v="31" actId="20577"/>
        <pc:sldMkLst>
          <pc:docMk/>
          <pc:sldMk cId="3431208727" sldId="407"/>
        </pc:sldMkLst>
        <pc:spChg chg="mod">
          <ac:chgData name="Damien Bowden" userId="S::damien.bowden@isolutions.ch::6f0a3fda-a732-42cc-833b-048e67596f46" providerId="AD" clId="Web-{1A8D8843-2B79-9B79-FB72-AAE1A3F6751D}" dt="2025-09-22T06:17:24.911" v="31" actId="20577"/>
          <ac:spMkLst>
            <pc:docMk/>
            <pc:sldMk cId="3431208727" sldId="407"/>
            <ac:spMk id="6" creationId="{EEA64F3B-61CA-E236-4312-9BAF2F41CF1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9/22/2025</a:t>
            </a:fld>
            <a:endParaRPr lang="en-US"/>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9/22/2025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a:p>
        </p:txBody>
      </p:sp>
    </p:spTree>
    <p:extLst>
      <p:ext uri="{BB962C8B-B14F-4D97-AF65-F5344CB8AC3E}">
        <p14:creationId xmlns:p14="http://schemas.microsoft.com/office/powerpoint/2010/main" val="1132644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builder.Services.AddMicrosoftIdentityWebApiAuthentication</a:t>
            </a:r>
            <a:r>
              <a:rPr lang="en-US" dirty="0"/>
              <a:t>(</a:t>
            </a:r>
            <a:r>
              <a:rPr lang="en-US" dirty="0" err="1"/>
              <a:t>builder.Configuration</a:t>
            </a:r>
            <a:r>
              <a:rPr lang="en-US" dirty="0"/>
              <a:t>);</a:t>
            </a:r>
          </a:p>
          <a:p>
            <a:r>
              <a:rPr lang="en-US" dirty="0"/>
              <a:t>string </a:t>
            </a:r>
            <a:r>
              <a:rPr lang="en-US" dirty="0" err="1"/>
              <a:t>httpMcpServerUrl</a:t>
            </a:r>
            <a:r>
              <a:rPr lang="en-US" dirty="0"/>
              <a:t> = </a:t>
            </a:r>
            <a:r>
              <a:rPr lang="en-US" dirty="0" err="1"/>
              <a:t>builder.Configuration</a:t>
            </a:r>
            <a:r>
              <a:rPr lang="en-US" dirty="0"/>
              <a:t>["</a:t>
            </a:r>
            <a:r>
              <a:rPr lang="en-US" dirty="0" err="1"/>
              <a:t>HttpMcpServerUrl</a:t>
            </a:r>
            <a:r>
              <a:rPr lang="en-US" dirty="0"/>
              <a:t>"]!;</a:t>
            </a:r>
          </a:p>
          <a:p>
            <a:endParaRPr lang="en-US" dirty="0"/>
          </a:p>
          <a:p>
            <a:r>
              <a:rPr lang="en-US" dirty="0" err="1"/>
              <a:t>builder.Services.AddAuthentication</a:t>
            </a:r>
            <a:r>
              <a:rPr lang="en-US" dirty="0"/>
              <a:t>()</a:t>
            </a:r>
          </a:p>
          <a:p>
            <a:r>
              <a:rPr lang="en-US" dirty="0"/>
              <a:t>.</a:t>
            </a:r>
            <a:r>
              <a:rPr lang="en-US" dirty="0" err="1"/>
              <a:t>AddMcp</a:t>
            </a:r>
            <a:r>
              <a:rPr lang="en-US" dirty="0"/>
              <a:t>(options =&gt;</a:t>
            </a:r>
          </a:p>
          <a:p>
            <a:r>
              <a:rPr lang="en-US" dirty="0"/>
              <a:t>{</a:t>
            </a:r>
          </a:p>
          <a:p>
            <a:r>
              <a:rPr lang="en-US" dirty="0"/>
              <a:t>  </a:t>
            </a:r>
            <a:r>
              <a:rPr lang="en-US" dirty="0" err="1"/>
              <a:t>options.ResourceMetadata</a:t>
            </a:r>
            <a:r>
              <a:rPr lang="en-US" dirty="0"/>
              <a:t> = new()</a:t>
            </a:r>
          </a:p>
          <a:p>
            <a:r>
              <a:rPr lang="en-US" dirty="0"/>
              <a:t>  {</a:t>
            </a:r>
          </a:p>
          <a:p>
            <a:r>
              <a:rPr lang="en-US" dirty="0"/>
              <a:t>    Resource = new Uri(</a:t>
            </a:r>
            <a:r>
              <a:rPr lang="en-US" dirty="0" err="1"/>
              <a:t>httpMcpServerUrl</a:t>
            </a:r>
            <a:r>
              <a:rPr lang="en-US" dirty="0"/>
              <a:t>),</a:t>
            </a:r>
          </a:p>
          <a:p>
            <a:r>
              <a:rPr lang="en-US" dirty="0"/>
              <a:t>    </a:t>
            </a:r>
            <a:r>
              <a:rPr lang="en-US" dirty="0" err="1"/>
              <a:t>ResourceDocumentation</a:t>
            </a:r>
            <a:r>
              <a:rPr lang="en-US" dirty="0"/>
              <a:t> = new Uri("https://docs/health"),</a:t>
            </a:r>
          </a:p>
          <a:p>
            <a:r>
              <a:rPr lang="en-US" dirty="0"/>
              <a:t>    </a:t>
            </a:r>
            <a:r>
              <a:rPr lang="en-US" dirty="0" err="1"/>
              <a:t>ScopesSupported</a:t>
            </a:r>
            <a:r>
              <a:rPr lang="en-US" dirty="0"/>
              <a:t> = ["</a:t>
            </a:r>
            <a:r>
              <a:rPr lang="en-US" dirty="0" err="1"/>
              <a:t>mcp:tools</a:t>
            </a:r>
            <a:r>
              <a:rPr lang="en-US" dirty="0"/>
              <a:t>"],</a:t>
            </a:r>
          </a:p>
          <a:p>
            <a:r>
              <a:rPr lang="en-US" dirty="0"/>
              <a:t>  };</a:t>
            </a:r>
          </a:p>
          <a:p>
            <a:r>
              <a:rPr lang="en-US" dirty="0"/>
              <a:t>});</a:t>
            </a:r>
          </a:p>
          <a:p>
            <a:endParaRPr lang="en-US" dirty="0"/>
          </a:p>
          <a:p>
            <a:r>
              <a:rPr lang="en-US" dirty="0"/>
              <a:t>builder. Services. </a:t>
            </a:r>
            <a:r>
              <a:rPr lang="en-US" dirty="0" err="1"/>
              <a:t>AddAuthorization</a:t>
            </a:r>
            <a:r>
              <a:rPr lang="en-US" dirty="0"/>
              <a:t>();</a:t>
            </a:r>
            <a:endParaRPr lang="en-CH" dirty="0"/>
          </a:p>
        </p:txBody>
      </p:sp>
      <p:sp>
        <p:nvSpPr>
          <p:cNvPr id="4" name="Slide Number Placeholder 3"/>
          <p:cNvSpPr>
            <a:spLocks noGrp="1"/>
          </p:cNvSpPr>
          <p:nvPr>
            <p:ph type="sldNum" sz="quarter" idx="5"/>
          </p:nvPr>
        </p:nvSpPr>
        <p:spPr/>
        <p:txBody>
          <a:bodyPr/>
          <a:lstStyle/>
          <a:p>
            <a:fld id="{D5939589-3E79-4C82-AA4A-FE78234FAA59}" type="slidenum">
              <a:rPr lang="en-US" smtClean="0"/>
              <a:t>32</a:t>
            </a:fld>
            <a:endParaRPr lang="en-US"/>
          </a:p>
        </p:txBody>
      </p:sp>
    </p:spTree>
    <p:extLst>
      <p:ext uri="{BB962C8B-B14F-4D97-AF65-F5344CB8AC3E}">
        <p14:creationId xmlns:p14="http://schemas.microsoft.com/office/powerpoint/2010/main" val="262243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change to </a:t>
            </a:r>
            <a:r>
              <a:rPr lang="en-US" err="1"/>
              <a:t>scp</a:t>
            </a:r>
            <a:r>
              <a:rPr lang="en-US"/>
              <a:t> or scope if not using magic namespaces from MS</a:t>
            </a:r>
          </a:p>
          <a:p>
            <a:r>
              <a:rPr lang="en-US"/>
              <a:t>// The scope must be validate as we want to force only delegated access tokens</a:t>
            </a:r>
          </a:p>
          <a:p>
            <a:r>
              <a:rPr lang="en-US"/>
              <a:t>// The scope is requires to only allow access tokens intended for this API</a:t>
            </a:r>
          </a:p>
          <a:p>
            <a:r>
              <a:rPr lang="en-US" err="1"/>
              <a:t>builder.Services.AddAuthorizationBuilder</a:t>
            </a:r>
            <a:r>
              <a:rPr lang="en-US"/>
              <a:t>()</a:t>
            </a:r>
          </a:p>
          <a:p>
            <a:r>
              <a:rPr lang="en-US"/>
              <a:t>  .</a:t>
            </a:r>
            <a:r>
              <a:rPr lang="en-US" err="1"/>
              <a:t>AddPolicy</a:t>
            </a:r>
            <a:r>
              <a:rPr lang="en-US"/>
              <a:t>("</a:t>
            </a:r>
            <a:r>
              <a:rPr lang="en-US" err="1"/>
              <a:t>mcp_tools</a:t>
            </a:r>
            <a:r>
              <a:rPr lang="en-US"/>
              <a:t>", policy =&gt;</a:t>
            </a:r>
          </a:p>
          <a:p>
            <a:r>
              <a:rPr lang="en-US"/>
              <a:t>    policy. </a:t>
            </a:r>
            <a:r>
              <a:rPr lang="en-US" err="1"/>
              <a:t>RequireClaim</a:t>
            </a:r>
            <a:r>
              <a:rPr lang="en-US"/>
              <a:t>("http://schemas.microsoft.com/identity/claims/scope",</a:t>
            </a:r>
          </a:p>
          <a:p>
            <a:r>
              <a:rPr lang="en-US"/>
              <a:t>    "</a:t>
            </a:r>
            <a:r>
              <a:rPr lang="en-US" err="1"/>
              <a:t>mcp:tools</a:t>
            </a:r>
            <a:r>
              <a:rPr lang="en-US"/>
              <a:t>"));</a:t>
            </a:r>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33</a:t>
            </a:fld>
            <a:endParaRPr lang="en-US"/>
          </a:p>
        </p:txBody>
      </p:sp>
    </p:spTree>
    <p:extLst>
      <p:ext uri="{BB962C8B-B14F-4D97-AF65-F5344CB8AC3E}">
        <p14:creationId xmlns:p14="http://schemas.microsoft.com/office/powerpoint/2010/main" val="1366500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app.UseAuthentication</a:t>
            </a:r>
            <a:r>
              <a:rPr lang="en-US"/>
              <a:t>();</a:t>
            </a:r>
          </a:p>
          <a:p>
            <a:r>
              <a:rPr lang="en-US" err="1"/>
              <a:t>app.UseAuthorization</a:t>
            </a:r>
            <a:r>
              <a:rPr lang="en-US"/>
              <a:t>();</a:t>
            </a:r>
          </a:p>
          <a:p>
            <a:endParaRPr lang="en-US"/>
          </a:p>
          <a:p>
            <a:r>
              <a:rPr lang="en-US" err="1"/>
              <a:t>app.MapMcp</a:t>
            </a:r>
            <a:r>
              <a:rPr lang="en-US"/>
              <a:t>("/</a:t>
            </a:r>
            <a:r>
              <a:rPr lang="en-US" err="1"/>
              <a:t>mcp</a:t>
            </a:r>
            <a:r>
              <a:rPr lang="en-US"/>
              <a:t>").</a:t>
            </a:r>
            <a:r>
              <a:rPr lang="en-US" err="1"/>
              <a:t>RequireAuthorization</a:t>
            </a:r>
            <a:r>
              <a:rPr lang="en-US"/>
              <a:t>("</a:t>
            </a:r>
            <a:r>
              <a:rPr lang="en-US" err="1"/>
              <a:t>mcp_tools</a:t>
            </a:r>
            <a:r>
              <a:rPr lang="en-US"/>
              <a:t>");</a:t>
            </a:r>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34</a:t>
            </a:fld>
            <a:endParaRPr lang="en-US"/>
          </a:p>
        </p:txBody>
      </p:sp>
    </p:spTree>
    <p:extLst>
      <p:ext uri="{BB962C8B-B14F-4D97-AF65-F5344CB8AC3E}">
        <p14:creationId xmlns:p14="http://schemas.microsoft.com/office/powerpoint/2010/main" val="2951614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builder.Services.AddAuthentication</a:t>
            </a:r>
            <a:r>
              <a:rPr lang="en-US"/>
              <a:t>(</a:t>
            </a:r>
            <a:r>
              <a:rPr lang="en-US" err="1"/>
              <a:t>OpenIdConnectDefaults.AuthenticationScheme</a:t>
            </a:r>
            <a:r>
              <a:rPr lang="en-US"/>
              <a:t>)</a:t>
            </a:r>
          </a:p>
          <a:p>
            <a:r>
              <a:rPr lang="en-US"/>
              <a:t>  .</a:t>
            </a:r>
            <a:r>
              <a:rPr lang="en-US" err="1"/>
              <a:t>AddMicrosoftIdentityWebApp</a:t>
            </a:r>
            <a:r>
              <a:rPr lang="en-US"/>
              <a:t>(</a:t>
            </a:r>
            <a:r>
              <a:rPr lang="en-US" err="1"/>
              <a:t>builder.Configuration.GetSection</a:t>
            </a:r>
            <a:r>
              <a:rPr lang="en-US"/>
              <a:t>("</a:t>
            </a:r>
            <a:r>
              <a:rPr lang="en-US" err="1"/>
              <a:t>AzureAd</a:t>
            </a:r>
            <a:r>
              <a:rPr lang="en-US"/>
              <a:t>"))</a:t>
            </a:r>
          </a:p>
          <a:p>
            <a:r>
              <a:rPr lang="en-US"/>
              <a:t>  .</a:t>
            </a:r>
            <a:r>
              <a:rPr lang="en-US" err="1"/>
              <a:t>EnableTokenAcquisitionToCallDownstreamApi</a:t>
            </a:r>
            <a:r>
              <a:rPr lang="en-US"/>
              <a:t>(</a:t>
            </a:r>
          </a:p>
          <a:p>
            <a:r>
              <a:rPr lang="en-US"/>
              <a:t>    ["</a:t>
            </a:r>
            <a:r>
              <a:rPr lang="en-US" err="1"/>
              <a:t>api</a:t>
            </a:r>
            <a:r>
              <a:rPr lang="en-US"/>
              <a:t>://96b0f495-3b65-4c8f-a0c6-c3767c3365ed/</a:t>
            </a:r>
            <a:r>
              <a:rPr lang="en-US" err="1"/>
              <a:t>mcp:tools</a:t>
            </a:r>
            <a:r>
              <a:rPr lang="en-US"/>
              <a:t>"])</a:t>
            </a:r>
          </a:p>
          <a:p>
            <a:r>
              <a:rPr lang="en-US"/>
              <a:t>  .</a:t>
            </a:r>
            <a:r>
              <a:rPr lang="en-US" err="1"/>
              <a:t>AddInMemoryTokenCaches</a:t>
            </a:r>
            <a:r>
              <a:rPr lang="en-US"/>
              <a:t>();</a:t>
            </a:r>
          </a:p>
          <a:p>
            <a:endParaRPr lang="en-US"/>
          </a:p>
          <a:p>
            <a:r>
              <a:rPr lang="en-US" err="1"/>
              <a:t>builder.Services.AddAuthorization</a:t>
            </a:r>
            <a:r>
              <a:rPr lang="en-US"/>
              <a:t>(options =&gt;</a:t>
            </a:r>
          </a:p>
          <a:p>
            <a:r>
              <a:rPr lang="en-US"/>
              <a:t>{</a:t>
            </a:r>
          </a:p>
          <a:p>
            <a:r>
              <a:rPr lang="en-US"/>
              <a:t>  </a:t>
            </a:r>
            <a:r>
              <a:rPr lang="en-US" err="1"/>
              <a:t>options.FallbackPolicy</a:t>
            </a:r>
            <a:r>
              <a:rPr lang="en-US"/>
              <a:t> = </a:t>
            </a:r>
            <a:r>
              <a:rPr lang="en-US" err="1"/>
              <a:t>options.DefaultPolicy</a:t>
            </a:r>
            <a:r>
              <a:rPr lang="en-US"/>
              <a:t>;</a:t>
            </a:r>
          </a:p>
          <a:p>
            <a:r>
              <a:rPr lang="en-US"/>
              <a:t>});</a:t>
            </a:r>
          </a:p>
          <a:p>
            <a:endParaRPr lang="en-US"/>
          </a:p>
          <a:p>
            <a:r>
              <a:rPr lang="en-US" err="1"/>
              <a:t>builder.Services.AddRazorPages</a:t>
            </a:r>
            <a:r>
              <a:rPr lang="en-US"/>
              <a:t>()</a:t>
            </a:r>
          </a:p>
          <a:p>
            <a:r>
              <a:rPr lang="en-US"/>
              <a:t>  .</a:t>
            </a:r>
            <a:r>
              <a:rPr lang="en-US" err="1"/>
              <a:t>AddMicrosoftIdentityUI</a:t>
            </a:r>
            <a:r>
              <a:rPr lang="en-US"/>
              <a:t>();</a:t>
            </a:r>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35</a:t>
            </a:fld>
            <a:endParaRPr lang="en-US"/>
          </a:p>
        </p:txBody>
      </p:sp>
    </p:spTree>
    <p:extLst>
      <p:ext uri="{BB962C8B-B14F-4D97-AF65-F5344CB8AC3E}">
        <p14:creationId xmlns:p14="http://schemas.microsoft.com/office/powerpoint/2010/main" val="1394108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var </a:t>
            </a:r>
            <a:r>
              <a:rPr lang="en-US" err="1"/>
              <a:t>accessToken</a:t>
            </a:r>
            <a:r>
              <a:rPr lang="en-US"/>
              <a:t> = await _</a:t>
            </a:r>
            <a:r>
              <a:rPr lang="en-US" err="1"/>
              <a:t>tokenAcquisition</a:t>
            </a:r>
            <a:endParaRPr lang="en-US"/>
          </a:p>
          <a:p>
            <a:r>
              <a:rPr lang="en-US"/>
              <a:t>  .</a:t>
            </a:r>
            <a:r>
              <a:rPr lang="en-US" err="1"/>
              <a:t>GetAccessTokenForUserAsync</a:t>
            </a:r>
            <a:r>
              <a:rPr lang="en-US"/>
              <a:t>(["</a:t>
            </a:r>
            <a:r>
              <a:rPr lang="en-US" err="1"/>
              <a:t>api</a:t>
            </a:r>
            <a:r>
              <a:rPr lang="en-US"/>
              <a:t>://96b0f495-3b65-4c8f-a0c6-c3767c3365ed/</a:t>
            </a:r>
            <a:r>
              <a:rPr lang="en-US" err="1"/>
              <a:t>mcp:tools</a:t>
            </a:r>
            <a:r>
              <a:rPr lang="en-US"/>
              <a:t>"]);</a:t>
            </a:r>
          </a:p>
          <a:p>
            <a:endParaRPr lang="en-US"/>
          </a:p>
          <a:p>
            <a:r>
              <a:rPr lang="en-US"/>
              <a:t>await _</a:t>
            </a:r>
            <a:r>
              <a:rPr lang="en-US" err="1"/>
              <a:t>chatService.EnsureSetupAsync</a:t>
            </a:r>
            <a:r>
              <a:rPr lang="en-US"/>
              <a:t>(_</a:t>
            </a:r>
            <a:r>
              <a:rPr lang="en-US" err="1"/>
              <a:t>clientFactory</a:t>
            </a:r>
            <a:r>
              <a:rPr lang="en-US"/>
              <a:t>, </a:t>
            </a:r>
            <a:r>
              <a:rPr lang="en-US" err="1"/>
              <a:t>accessToken</a:t>
            </a:r>
            <a:r>
              <a:rPr lang="en-US"/>
              <a:t>);</a:t>
            </a:r>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36</a:t>
            </a:fld>
            <a:endParaRPr lang="en-US"/>
          </a:p>
        </p:txBody>
      </p:sp>
    </p:spTree>
    <p:extLst>
      <p:ext uri="{BB962C8B-B14F-4D97-AF65-F5344CB8AC3E}">
        <p14:creationId xmlns:p14="http://schemas.microsoft.com/office/powerpoint/2010/main" val="4012400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string authority = </a:t>
            </a:r>
            <a:r>
              <a:rPr lang="en-US" err="1"/>
              <a:t>string.Concat</a:t>
            </a:r>
            <a:r>
              <a:rPr lang="en-US"/>
              <a:t>(</a:t>
            </a:r>
            <a:r>
              <a:rPr lang="en-US" err="1"/>
              <a:t>configuration.Instance</a:t>
            </a:r>
            <a:r>
              <a:rPr lang="en-US"/>
              <a:t>, </a:t>
            </a:r>
            <a:r>
              <a:rPr lang="en-US" err="1"/>
              <a:t>configuration.TenantId</a:t>
            </a:r>
            <a:r>
              <a:rPr lang="en-US"/>
              <a:t>);</a:t>
            </a:r>
          </a:p>
          <a:p>
            <a:r>
              <a:rPr lang="en-US"/>
              <a:t>// Initialize the MSAL library by building a public client application</a:t>
            </a:r>
          </a:p>
          <a:p>
            <a:r>
              <a:rPr lang="en-US"/>
              <a:t>application = </a:t>
            </a:r>
            <a:r>
              <a:rPr lang="en-US" err="1"/>
              <a:t>PublicClientApplicationBuilder.Create</a:t>
            </a:r>
            <a:r>
              <a:rPr lang="en-US"/>
              <a:t>(</a:t>
            </a:r>
            <a:r>
              <a:rPr lang="en-US" err="1"/>
              <a:t>configuration.ClientId</a:t>
            </a:r>
            <a:r>
              <a:rPr lang="en-US"/>
              <a:t>)</a:t>
            </a:r>
          </a:p>
          <a:p>
            <a:r>
              <a:rPr lang="en-US"/>
              <a:t>  .</a:t>
            </a:r>
            <a:r>
              <a:rPr lang="en-US" err="1"/>
              <a:t>WithAuthority</a:t>
            </a:r>
            <a:r>
              <a:rPr lang="en-US"/>
              <a:t>(authority)</a:t>
            </a:r>
          </a:p>
          <a:p>
            <a:r>
              <a:rPr lang="en-US"/>
              <a:t>  .</a:t>
            </a:r>
            <a:r>
              <a:rPr lang="en-US" err="1"/>
              <a:t>WithDefaultRedirectUri</a:t>
            </a:r>
            <a:r>
              <a:rPr lang="en-US"/>
              <a:t>()</a:t>
            </a:r>
          </a:p>
          <a:p>
            <a:r>
              <a:rPr lang="en-US"/>
              <a:t>  .Build();</a:t>
            </a:r>
          </a:p>
          <a:p>
            <a:endParaRPr lang="en-US"/>
          </a:p>
          <a:p>
            <a:r>
              <a:rPr lang="en-US" err="1"/>
              <a:t>AuthenticationResult</a:t>
            </a:r>
            <a:r>
              <a:rPr lang="en-US"/>
              <a:t> result;</a:t>
            </a:r>
          </a:p>
          <a:p>
            <a:r>
              <a:rPr lang="en-US"/>
              <a:t>try</a:t>
            </a:r>
          </a:p>
          <a:p>
            <a:r>
              <a:rPr lang="en-US"/>
              <a:t>{</a:t>
            </a:r>
          </a:p>
          <a:p>
            <a:r>
              <a:rPr lang="en-US"/>
              <a:t>  var accounts = await </a:t>
            </a:r>
            <a:r>
              <a:rPr lang="en-US" err="1"/>
              <a:t>application.GetAccountsAsync</a:t>
            </a:r>
            <a:r>
              <a:rPr lang="en-US"/>
              <a:t>();</a:t>
            </a:r>
          </a:p>
          <a:p>
            <a:r>
              <a:rPr lang="en-US"/>
              <a:t>  result = await </a:t>
            </a:r>
            <a:r>
              <a:rPr lang="en-US" err="1"/>
              <a:t>application.AcquireTokenSilent</a:t>
            </a:r>
            <a:r>
              <a:rPr lang="en-US"/>
              <a:t>(scopes, </a:t>
            </a:r>
            <a:r>
              <a:rPr lang="en-US" err="1"/>
              <a:t>accounts.FirstOrDefault</a:t>
            </a:r>
            <a:r>
              <a:rPr lang="en-US"/>
              <a:t>())</a:t>
            </a:r>
          </a:p>
          <a:p>
            <a:r>
              <a:rPr lang="en-US"/>
              <a:t>    .</a:t>
            </a:r>
            <a:r>
              <a:rPr lang="en-US" err="1"/>
              <a:t>ExecuteAsync</a:t>
            </a:r>
            <a:r>
              <a:rPr lang="en-US"/>
              <a:t>();</a:t>
            </a:r>
          </a:p>
          <a:p>
            <a:r>
              <a:rPr lang="en-US"/>
              <a:t>}</a:t>
            </a:r>
          </a:p>
          <a:p>
            <a:r>
              <a:rPr lang="en-US"/>
              <a:t>catch (</a:t>
            </a:r>
            <a:r>
              <a:rPr lang="en-US" err="1"/>
              <a:t>MsalUiRequiredException</a:t>
            </a:r>
            <a:r>
              <a:rPr lang="en-US"/>
              <a:t> ex)</a:t>
            </a:r>
          </a:p>
          <a:p>
            <a:r>
              <a:rPr lang="en-US"/>
              <a:t>{</a:t>
            </a:r>
          </a:p>
          <a:p>
            <a:r>
              <a:rPr lang="en-US"/>
              <a:t>  result = await </a:t>
            </a:r>
            <a:r>
              <a:rPr lang="en-US" err="1"/>
              <a:t>application.AcquireTokenInteractive</a:t>
            </a:r>
            <a:r>
              <a:rPr lang="en-US"/>
              <a:t>(scopes)</a:t>
            </a:r>
          </a:p>
          <a:p>
            <a:r>
              <a:rPr lang="en-US"/>
              <a:t>    .</a:t>
            </a:r>
            <a:r>
              <a:rPr lang="en-US" err="1"/>
              <a:t>WithClaims</a:t>
            </a:r>
            <a:r>
              <a:rPr lang="en-US"/>
              <a:t>(ex. Claims).</a:t>
            </a:r>
            <a:r>
              <a:rPr lang="en-US" err="1"/>
              <a:t>ExecuteAsync</a:t>
            </a:r>
            <a:r>
              <a:rPr lang="en-US"/>
              <a:t>();</a:t>
            </a:r>
          </a:p>
          <a:p>
            <a:r>
              <a:rPr lang="en-US"/>
              <a:t>}</a:t>
            </a:r>
          </a:p>
          <a:p>
            <a:r>
              <a:rPr lang="en-US"/>
              <a:t>return result. </a:t>
            </a:r>
            <a:r>
              <a:rPr lang="en-US" err="1"/>
              <a:t>AccessToken</a:t>
            </a:r>
            <a:r>
              <a:rPr lang="en-US"/>
              <a:t>;</a:t>
            </a:r>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37</a:t>
            </a:fld>
            <a:endParaRPr lang="en-US"/>
          </a:p>
        </p:txBody>
      </p:sp>
    </p:spTree>
    <p:extLst>
      <p:ext uri="{BB962C8B-B14F-4D97-AF65-F5344CB8AC3E}">
        <p14:creationId xmlns:p14="http://schemas.microsoft.com/office/powerpoint/2010/main" val="2789911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44</a:t>
            </a:fld>
            <a:endParaRPr lang="en-US"/>
          </a:p>
        </p:txBody>
      </p:sp>
    </p:spTree>
    <p:extLst>
      <p:ext uri="{BB962C8B-B14F-4D97-AF65-F5344CB8AC3E}">
        <p14:creationId xmlns:p14="http://schemas.microsoft.com/office/powerpoint/2010/main" val="2836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a:p>
        </p:txBody>
      </p:sp>
    </p:spTree>
    <p:extLst>
      <p:ext uri="{BB962C8B-B14F-4D97-AF65-F5344CB8AC3E}">
        <p14:creationId xmlns:p14="http://schemas.microsoft.com/office/powerpoint/2010/main" val="4036251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a:p>
        </p:txBody>
      </p:sp>
    </p:spTree>
    <p:extLst>
      <p:ext uri="{BB962C8B-B14F-4D97-AF65-F5344CB8AC3E}">
        <p14:creationId xmlns:p14="http://schemas.microsoft.com/office/powerpoint/2010/main" val="346677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initialize history &amp; settings</a:t>
            </a:r>
          </a:p>
          <a:p>
            <a:r>
              <a:rPr lang="en-US"/>
              <a:t>var prompt = "How do I get from Zurich HB to the </a:t>
            </a:r>
            <a:r>
              <a:rPr lang="en-US" err="1"/>
              <a:t>Xebia</a:t>
            </a:r>
            <a:r>
              <a:rPr lang="en-US"/>
              <a:t> office?";</a:t>
            </a:r>
          </a:p>
          <a:p>
            <a:r>
              <a:rPr lang="en-US"/>
              <a:t>var </a:t>
            </a:r>
            <a:r>
              <a:rPr lang="en-US" err="1"/>
              <a:t>chatHistory</a:t>
            </a:r>
            <a:r>
              <a:rPr lang="en-US"/>
              <a:t> = new </a:t>
            </a:r>
            <a:r>
              <a:rPr lang="en-US" err="1"/>
              <a:t>ChatHistory</a:t>
            </a:r>
            <a:r>
              <a:rPr lang="en-US"/>
              <a:t>();</a:t>
            </a:r>
          </a:p>
          <a:p>
            <a:r>
              <a:rPr lang="en-US" err="1"/>
              <a:t>chatHistory.AddUserMessage</a:t>
            </a:r>
            <a:r>
              <a:rPr lang="en-US"/>
              <a:t>(prompt);</a:t>
            </a:r>
          </a:p>
          <a:p>
            <a:r>
              <a:rPr lang="en-US"/>
              <a:t>var </a:t>
            </a:r>
            <a:r>
              <a:rPr lang="en-US" err="1"/>
              <a:t>executioSettings</a:t>
            </a:r>
            <a:r>
              <a:rPr lang="en-US"/>
              <a:t> = new </a:t>
            </a:r>
            <a:r>
              <a:rPr lang="en-US" err="1"/>
              <a:t>OpenAIPromptExecutionSettings</a:t>
            </a:r>
            <a:r>
              <a:rPr lang="en-US"/>
              <a:t>();</a:t>
            </a:r>
          </a:p>
          <a:p>
            <a:endParaRPr lang="en-US"/>
          </a:p>
          <a:p>
            <a:r>
              <a:rPr lang="en-US"/>
              <a:t>// execute prompt</a:t>
            </a:r>
          </a:p>
          <a:p>
            <a:r>
              <a:rPr lang="en-US"/>
              <a:t>var </a:t>
            </a:r>
            <a:r>
              <a:rPr lang="en-US" err="1"/>
              <a:t>chatCompletionService</a:t>
            </a:r>
            <a:r>
              <a:rPr lang="en-US"/>
              <a:t> = </a:t>
            </a:r>
            <a:r>
              <a:rPr lang="en-US" err="1"/>
              <a:t>kernel.GetRequiredService</a:t>
            </a:r>
            <a:r>
              <a:rPr lang="en-US"/>
              <a:t>&lt;</a:t>
            </a:r>
            <a:r>
              <a:rPr lang="en-US" err="1"/>
              <a:t>IChatCompletionService</a:t>
            </a:r>
            <a:r>
              <a:rPr lang="en-US"/>
              <a:t>&gt;();</a:t>
            </a:r>
          </a:p>
          <a:p>
            <a:r>
              <a:rPr lang="en-US"/>
              <a:t>var </a:t>
            </a:r>
            <a:r>
              <a:rPr lang="en-US" err="1"/>
              <a:t>messageContent</a:t>
            </a:r>
            <a:r>
              <a:rPr lang="en-US"/>
              <a:t> = await </a:t>
            </a:r>
            <a:r>
              <a:rPr lang="en-US" err="1"/>
              <a:t>chatCompletionService</a:t>
            </a:r>
            <a:endParaRPr lang="en-US"/>
          </a:p>
          <a:p>
            <a:r>
              <a:rPr lang="en-US"/>
              <a:t>  .</a:t>
            </a:r>
            <a:r>
              <a:rPr lang="en-US" err="1"/>
              <a:t>GetChatMessageContentAsync</a:t>
            </a:r>
            <a:r>
              <a:rPr lang="en-US"/>
              <a:t>(</a:t>
            </a:r>
            <a:r>
              <a:rPr lang="en-US" err="1"/>
              <a:t>chatHistory</a:t>
            </a:r>
            <a:r>
              <a:rPr lang="en-US"/>
              <a:t>, </a:t>
            </a:r>
            <a:r>
              <a:rPr lang="en-US" err="1"/>
              <a:t>executioSettings</a:t>
            </a:r>
            <a:r>
              <a:rPr lang="en-US"/>
              <a:t>, kernel);</a:t>
            </a:r>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a:p>
        </p:txBody>
      </p:sp>
    </p:spTree>
    <p:extLst>
      <p:ext uri="{BB962C8B-B14F-4D97-AF65-F5344CB8AC3E}">
        <p14:creationId xmlns:p14="http://schemas.microsoft.com/office/powerpoint/2010/main" val="1798772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a:p>
        </p:txBody>
      </p:sp>
    </p:spTree>
    <p:extLst>
      <p:ext uri="{BB962C8B-B14F-4D97-AF65-F5344CB8AC3E}">
        <p14:creationId xmlns:p14="http://schemas.microsoft.com/office/powerpoint/2010/main" val="279999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public class </a:t>
            </a:r>
            <a:r>
              <a:rPr lang="en-US" err="1"/>
              <a:t>DateAndTimePlugin</a:t>
            </a:r>
            <a:endParaRPr lang="en-US"/>
          </a:p>
          <a:p>
            <a:r>
              <a:rPr lang="en-US"/>
              <a:t>{</a:t>
            </a:r>
          </a:p>
          <a:p>
            <a:r>
              <a:rPr lang="en-US"/>
              <a:t>  [</a:t>
            </a:r>
            <a:r>
              <a:rPr lang="en-US" err="1"/>
              <a:t>KernelFunction</a:t>
            </a:r>
            <a:r>
              <a:rPr lang="en-US"/>
              <a:t>("</a:t>
            </a:r>
            <a:r>
              <a:rPr lang="en-US" err="1"/>
              <a:t>DateAndTime</a:t>
            </a:r>
            <a:r>
              <a:rPr lang="en-US"/>
              <a:t>")]</a:t>
            </a:r>
          </a:p>
          <a:p>
            <a:r>
              <a:rPr lang="en-US"/>
              <a:t>  [Description("Provides the current date and time in UTC format")]</a:t>
            </a:r>
          </a:p>
          <a:p>
            <a:r>
              <a:rPr lang="en-US"/>
              <a:t>  public string </a:t>
            </a:r>
            <a:r>
              <a:rPr lang="en-US" err="1"/>
              <a:t>CurrentDateAndtimeInUTC</a:t>
            </a:r>
            <a:r>
              <a:rPr lang="en-US"/>
              <a:t>() =&gt;</a:t>
            </a:r>
          </a:p>
          <a:p>
            <a:r>
              <a:rPr lang="en-US"/>
              <a:t>    </a:t>
            </a:r>
            <a:r>
              <a:rPr lang="en-US" err="1"/>
              <a:t>DateTime.UtcNow.ToString</a:t>
            </a:r>
            <a:r>
              <a:rPr lang="en-US"/>
              <a:t>(</a:t>
            </a:r>
            <a:r>
              <a:rPr lang="en-US" err="1"/>
              <a:t>CultureInfo.InvariantCulture</a:t>
            </a:r>
            <a:r>
              <a:rPr lang="en-US"/>
              <a:t>);</a:t>
            </a:r>
          </a:p>
          <a:p>
            <a:r>
              <a:rPr lang="en-US"/>
              <a:t>}</a:t>
            </a:r>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a:p>
        </p:txBody>
      </p:sp>
    </p:spTree>
    <p:extLst>
      <p:ext uri="{BB962C8B-B14F-4D97-AF65-F5344CB8AC3E}">
        <p14:creationId xmlns:p14="http://schemas.microsoft.com/office/powerpoint/2010/main" val="10130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kernel.ImportPluginFromType</a:t>
            </a:r>
            <a:r>
              <a:rPr lang="en-US"/>
              <a:t>&lt;</a:t>
            </a:r>
            <a:r>
              <a:rPr lang="en-US" err="1"/>
              <a:t>DateAndTimePlugin</a:t>
            </a:r>
            <a:r>
              <a:rPr lang="en-US"/>
              <a:t>&gt;();</a:t>
            </a:r>
          </a:p>
          <a:p>
            <a:endParaRPr lang="en-US"/>
          </a:p>
          <a:p>
            <a:r>
              <a:rPr lang="en-US"/>
              <a:t>var </a:t>
            </a:r>
            <a:r>
              <a:rPr lang="en-US" err="1"/>
              <a:t>promptSettings</a:t>
            </a:r>
            <a:r>
              <a:rPr lang="en-US"/>
              <a:t> = new </a:t>
            </a:r>
            <a:r>
              <a:rPr lang="en-US" err="1"/>
              <a:t>OpenAIPromptExecutionSettings</a:t>
            </a:r>
            <a:r>
              <a:rPr lang="en-US"/>
              <a:t> </a:t>
            </a:r>
          </a:p>
          <a:p>
            <a:r>
              <a:rPr lang="en-US"/>
              <a:t>{</a:t>
            </a:r>
          </a:p>
          <a:p>
            <a:r>
              <a:rPr lang="en-US"/>
              <a:t>  </a:t>
            </a:r>
            <a:r>
              <a:rPr lang="en-US" err="1"/>
              <a:t>FunctionChoiceBehavior</a:t>
            </a:r>
            <a:r>
              <a:rPr lang="en-US"/>
              <a:t> = </a:t>
            </a:r>
            <a:r>
              <a:rPr lang="en-US" err="1"/>
              <a:t>FunctionChoiceBehavior.Auto</a:t>
            </a:r>
            <a:r>
              <a:rPr lang="en-US"/>
              <a:t>(),</a:t>
            </a:r>
          </a:p>
          <a:p>
            <a:r>
              <a:rPr lang="en-US"/>
              <a:t>  ...</a:t>
            </a:r>
          </a:p>
          <a:p>
            <a:r>
              <a:rPr lang="en-US"/>
              <a:t>}</a:t>
            </a:r>
          </a:p>
          <a:p>
            <a:endParaRPr lang="en-US"/>
          </a:p>
          <a:p>
            <a:endParaRPr lang="en-CH"/>
          </a:p>
        </p:txBody>
      </p:sp>
      <p:sp>
        <p:nvSpPr>
          <p:cNvPr id="4" name="Slide Number Placeholder 3"/>
          <p:cNvSpPr>
            <a:spLocks noGrp="1"/>
          </p:cNvSpPr>
          <p:nvPr>
            <p:ph type="sldNum" sz="quarter" idx="5"/>
          </p:nvPr>
        </p:nvSpPr>
        <p:spPr/>
        <p:txBody>
          <a:bodyPr/>
          <a:lstStyle/>
          <a:p>
            <a:fld id="{D5939589-3E79-4C82-AA4A-FE78234FAA59}" type="slidenum">
              <a:rPr lang="en-US" smtClean="0"/>
              <a:t>15</a:t>
            </a:fld>
            <a:endParaRPr lang="en-US"/>
          </a:p>
        </p:txBody>
      </p:sp>
    </p:spTree>
    <p:extLst>
      <p:ext uri="{BB962C8B-B14F-4D97-AF65-F5344CB8AC3E}">
        <p14:creationId xmlns:p14="http://schemas.microsoft.com/office/powerpoint/2010/main" val="2506405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McpServerToolType</a:t>
            </a:r>
            <a:r>
              <a:rPr lang="en-US" dirty="0"/>
              <a:t>]</a:t>
            </a:r>
          </a:p>
          <a:p>
            <a:r>
              <a:rPr lang="en-US" dirty="0"/>
              <a:t>public class </a:t>
            </a:r>
            <a:r>
              <a:rPr lang="en-US" dirty="0" err="1"/>
              <a:t>DateTools</a:t>
            </a:r>
            <a:endParaRPr lang="en-US" dirty="0"/>
          </a:p>
          <a:p>
            <a:r>
              <a:rPr lang="en-US" dirty="0"/>
              <a:t>{</a:t>
            </a:r>
          </a:p>
          <a:p>
            <a:r>
              <a:rPr lang="en-US" dirty="0"/>
              <a:t>    [</a:t>
            </a:r>
            <a:r>
              <a:rPr lang="en-US" dirty="0" err="1"/>
              <a:t>McpServerTool</a:t>
            </a:r>
            <a:r>
              <a:rPr lang="en-US" dirty="0"/>
              <a:t>]</a:t>
            </a:r>
          </a:p>
          <a:p>
            <a:r>
              <a:rPr lang="en-US" dirty="0"/>
              <a:t>    [Description("Returns the current date and time in ISO 8601 format.")]</a:t>
            </a:r>
          </a:p>
          <a:p>
            <a:r>
              <a:rPr lang="en-US" dirty="0"/>
              <a:t>    public Task&lt;string&gt; </a:t>
            </a:r>
            <a:r>
              <a:rPr lang="en-US" dirty="0" err="1"/>
              <a:t>GetCurrentDateTime</a:t>
            </a:r>
            <a:r>
              <a:rPr lang="en-US" dirty="0"/>
              <a:t>(</a:t>
            </a:r>
            <a:r>
              <a:rPr lang="en-US" dirty="0" err="1"/>
              <a:t>IMcpServer</a:t>
            </a:r>
            <a:r>
              <a:rPr lang="en-US" dirty="0"/>
              <a:t> </a:t>
            </a:r>
            <a:r>
              <a:rPr lang="en-US" dirty="0" err="1"/>
              <a:t>mcpServer</a:t>
            </a:r>
            <a:r>
              <a:rPr lang="en-US" dirty="0"/>
              <a:t>)</a:t>
            </a:r>
          </a:p>
          <a:p>
            <a:r>
              <a:rPr lang="en-US" dirty="0"/>
              <a:t>        =&gt; </a:t>
            </a:r>
            <a:r>
              <a:rPr lang="en-US" dirty="0" err="1"/>
              <a:t>DateTime.UtcNow.ToString</a:t>
            </a:r>
            <a:r>
              <a:rPr lang="en-US" dirty="0"/>
              <a:t>("o"));</a:t>
            </a:r>
          </a:p>
          <a:p>
            <a:r>
              <a:rPr lang="en-US" dirty="0"/>
              <a:t>}</a:t>
            </a:r>
            <a:endParaRPr lang="en-CH" dirty="0"/>
          </a:p>
        </p:txBody>
      </p:sp>
      <p:sp>
        <p:nvSpPr>
          <p:cNvPr id="4" name="Slide Number Placeholder 3"/>
          <p:cNvSpPr>
            <a:spLocks noGrp="1"/>
          </p:cNvSpPr>
          <p:nvPr>
            <p:ph type="sldNum" sz="quarter" idx="5"/>
          </p:nvPr>
        </p:nvSpPr>
        <p:spPr/>
        <p:txBody>
          <a:bodyPr/>
          <a:lstStyle/>
          <a:p>
            <a:fld id="{D5939589-3E79-4C82-AA4A-FE78234FAA59}" type="slidenum">
              <a:rPr lang="en-US" smtClean="0"/>
              <a:t>21</a:t>
            </a:fld>
            <a:endParaRPr lang="en-US"/>
          </a:p>
        </p:txBody>
      </p:sp>
    </p:spTree>
    <p:extLst>
      <p:ext uri="{BB962C8B-B14F-4D97-AF65-F5344CB8AC3E}">
        <p14:creationId xmlns:p14="http://schemas.microsoft.com/office/powerpoint/2010/main" val="943171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 builder = </a:t>
            </a:r>
            <a:r>
              <a:rPr lang="en-US" dirty="0" err="1"/>
              <a:t>WebApplication.CreateBuilder</a:t>
            </a:r>
            <a:r>
              <a:rPr lang="en-US" dirty="0"/>
              <a:t>(</a:t>
            </a:r>
            <a:r>
              <a:rPr lang="en-US" dirty="0" err="1"/>
              <a:t>args</a:t>
            </a:r>
            <a:r>
              <a:rPr lang="en-US" dirty="0"/>
              <a:t>);</a:t>
            </a:r>
          </a:p>
          <a:p>
            <a:endParaRPr lang="en-US" dirty="0"/>
          </a:p>
          <a:p>
            <a:r>
              <a:rPr lang="en-US" dirty="0" err="1"/>
              <a:t>builder.Services</a:t>
            </a:r>
            <a:endParaRPr lang="en-US" dirty="0"/>
          </a:p>
          <a:p>
            <a:r>
              <a:rPr lang="en-US" dirty="0"/>
              <a:t>       .</a:t>
            </a:r>
            <a:r>
              <a:rPr lang="en-US" dirty="0" err="1"/>
              <a:t>AddMcpServer</a:t>
            </a:r>
            <a:r>
              <a:rPr lang="en-US" dirty="0"/>
              <a:t>()</a:t>
            </a:r>
          </a:p>
          <a:p>
            <a:r>
              <a:rPr lang="en-US" dirty="0"/>
              <a:t>       .</a:t>
            </a:r>
            <a:r>
              <a:rPr lang="en-US" dirty="0" err="1"/>
              <a:t>WithHttpTransport</a:t>
            </a:r>
            <a:r>
              <a:rPr lang="en-US" dirty="0"/>
              <a:t>()</a:t>
            </a:r>
          </a:p>
          <a:p>
            <a:r>
              <a:rPr lang="en-US" dirty="0"/>
              <a:t>       .</a:t>
            </a:r>
            <a:r>
              <a:rPr lang="en-US" dirty="0" err="1"/>
              <a:t>WithTools</a:t>
            </a:r>
            <a:r>
              <a:rPr lang="en-US" dirty="0"/>
              <a:t>&lt;</a:t>
            </a:r>
            <a:r>
              <a:rPr lang="en-US" dirty="0" err="1"/>
              <a:t>DateTools</a:t>
            </a:r>
            <a:r>
              <a:rPr lang="en-US" dirty="0"/>
              <a:t>&gt;();</a:t>
            </a:r>
          </a:p>
          <a:p>
            <a:endParaRPr lang="en-US" dirty="0"/>
          </a:p>
          <a:p>
            <a:r>
              <a:rPr lang="en-US" dirty="0"/>
              <a:t>// Add services to the container.</a:t>
            </a:r>
          </a:p>
          <a:p>
            <a:r>
              <a:rPr lang="en-US" dirty="0"/>
              <a:t>var app = </a:t>
            </a:r>
            <a:r>
              <a:rPr lang="en-US" dirty="0" err="1"/>
              <a:t>builder.Build</a:t>
            </a:r>
            <a:r>
              <a:rPr lang="en-US" dirty="0"/>
              <a:t>();</a:t>
            </a:r>
          </a:p>
          <a:p>
            <a:endParaRPr lang="en-US" dirty="0"/>
          </a:p>
          <a:p>
            <a:r>
              <a:rPr lang="en-US" dirty="0"/>
              <a:t>// map the </a:t>
            </a:r>
            <a:r>
              <a:rPr lang="en-US" dirty="0" err="1"/>
              <a:t>mcp</a:t>
            </a:r>
            <a:r>
              <a:rPr lang="en-US" dirty="0"/>
              <a:t> </a:t>
            </a:r>
            <a:r>
              <a:rPr lang="en-US" dirty="0" err="1"/>
              <a:t>endpoit</a:t>
            </a:r>
            <a:endParaRPr lang="en-US" dirty="0"/>
          </a:p>
          <a:p>
            <a:r>
              <a:rPr lang="en-US" dirty="0" err="1"/>
              <a:t>app.MapMcp</a:t>
            </a:r>
            <a:r>
              <a:rPr lang="en-US" dirty="0"/>
              <a:t>("/</a:t>
            </a:r>
            <a:r>
              <a:rPr lang="en-US" dirty="0" err="1"/>
              <a:t>mcp</a:t>
            </a:r>
            <a:r>
              <a:rPr lang="en-US" dirty="0"/>
              <a:t>");</a:t>
            </a:r>
          </a:p>
          <a:p>
            <a:endParaRPr lang="en-US" dirty="0"/>
          </a:p>
          <a:p>
            <a:r>
              <a:rPr lang="en-US" dirty="0"/>
              <a:t>await </a:t>
            </a:r>
            <a:r>
              <a:rPr lang="en-US" dirty="0" err="1"/>
              <a:t>app.RunAsync</a:t>
            </a:r>
            <a:r>
              <a:rPr lang="en-US" dirty="0"/>
              <a:t>();</a:t>
            </a:r>
            <a:endParaRPr lang="en-CH" dirty="0"/>
          </a:p>
        </p:txBody>
      </p:sp>
      <p:sp>
        <p:nvSpPr>
          <p:cNvPr id="4" name="Slide Number Placeholder 3"/>
          <p:cNvSpPr>
            <a:spLocks noGrp="1"/>
          </p:cNvSpPr>
          <p:nvPr>
            <p:ph type="sldNum" sz="quarter" idx="5"/>
          </p:nvPr>
        </p:nvSpPr>
        <p:spPr/>
        <p:txBody>
          <a:bodyPr/>
          <a:lstStyle/>
          <a:p>
            <a:fld id="{D5939589-3E79-4C82-AA4A-FE78234FAA59}" type="slidenum">
              <a:rPr lang="en-US" smtClean="0"/>
              <a:t>22</a:t>
            </a:fld>
            <a:endParaRPr lang="en-US"/>
          </a:p>
        </p:txBody>
      </p:sp>
    </p:spTree>
    <p:extLst>
      <p:ext uri="{BB962C8B-B14F-4D97-AF65-F5344CB8AC3E}">
        <p14:creationId xmlns:p14="http://schemas.microsoft.com/office/powerpoint/2010/main" val="1913476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9.bin"/><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4.jpeg"/><Relationship Id="rId2" Type="http://schemas.openxmlformats.org/officeDocument/2006/relationships/oleObject" Target="../embeddings/oleObject9.bin"/><Relationship Id="rId1" Type="http://schemas.openxmlformats.org/officeDocument/2006/relationships/slideMaster" Target="../slideMasters/slideMaster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9.bin"/><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0.bin"/><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7.bin"/><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a:t>Click to add text</a:t>
            </a:r>
          </a:p>
          <a:p>
            <a:pPr lvl="1"/>
            <a:r>
              <a:rPr lang="en-US"/>
              <a:t>Second level</a:t>
            </a:r>
          </a:p>
          <a:p>
            <a:pPr lvl="2"/>
            <a:r>
              <a:rPr lang="en-US"/>
              <a:t>Third level</a:t>
            </a:r>
          </a:p>
          <a:p>
            <a:pPr lvl="3"/>
            <a:r>
              <a:rPr lang="en-US"/>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a:p>
        </p:txBody>
      </p: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eaker presentation 01">
    <p:spTree>
      <p:nvGrpSpPr>
        <p:cNvPr id="1" name=""/>
        <p:cNvGrpSpPr/>
        <p:nvPr/>
      </p:nvGrpSpPr>
      <p:grpSpPr>
        <a:xfrm>
          <a:off x="0" y="0"/>
          <a:ext cx="0" cy="0"/>
          <a:chOff x="0" y="0"/>
          <a:chExt cx="0" cy="0"/>
        </a:xfrm>
      </p:grpSpPr>
      <p:graphicFrame>
        <p:nvGraphicFramePr>
          <p:cNvPr id="3" name="Objeto 22">
            <a:extLst>
              <a:ext uri="{FF2B5EF4-FFF2-40B4-BE49-F238E27FC236}">
                <a16:creationId xmlns:a16="http://schemas.microsoft.com/office/drawing/2014/main" id="{2F7E5EB7-04D8-34BB-92C9-C60554C1C92C}"/>
              </a:ext>
            </a:extLst>
          </p:cNvPr>
          <p:cNvGraphicFramePr>
            <a:graphicFrameLocks noChangeAspect="1"/>
          </p:cNvGraphicFramePr>
          <p:nvPr userDrawn="1">
            <p:extLst>
              <p:ext uri="{D42A27DB-BD31-4B8C-83A1-F6EECF244321}">
                <p14:modId xmlns:p14="http://schemas.microsoft.com/office/powerpoint/2010/main" val="2851770186"/>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3" name="Objeto 22">
                        <a:extLst>
                          <a:ext uri="{FF2B5EF4-FFF2-40B4-BE49-F238E27FC236}">
                            <a16:creationId xmlns:a16="http://schemas.microsoft.com/office/drawing/2014/main" id="{2F7E5EB7-04D8-34BB-92C9-C60554C1C92C}"/>
                          </a:ext>
                        </a:extLst>
                      </p:cNvPr>
                      <p:cNvPicPr/>
                      <p:nvPr/>
                    </p:nvPicPr>
                    <p:blipFill>
                      <a:blip r:embed="rId3"/>
                      <a:stretch>
                        <a:fillRect/>
                      </a:stretch>
                    </p:blipFill>
                    <p:spPr>
                      <a:xfrm>
                        <a:off x="760413" y="746125"/>
                        <a:ext cx="5202237" cy="1624013"/>
                      </a:xfrm>
                      <a:prstGeom prst="rect">
                        <a:avLst/>
                      </a:prstGeom>
                    </p:spPr>
                  </p:pic>
                </p:oleObj>
              </mc:Fallback>
            </mc:AlternateContent>
          </a:graphicData>
        </a:graphic>
      </p:graphicFrame>
      <p:sp>
        <p:nvSpPr>
          <p:cNvPr id="4" name="Text Placeholder 4">
            <a:extLst>
              <a:ext uri="{FF2B5EF4-FFF2-40B4-BE49-F238E27FC236}">
                <a16:creationId xmlns:a16="http://schemas.microsoft.com/office/drawing/2014/main" id="{5902B8F4-3A45-1FA5-A4E3-8E8461140AC6}"/>
              </a:ext>
            </a:extLst>
          </p:cNvPr>
          <p:cNvSpPr txBox="1">
            <a:spLocks/>
          </p:cNvSpPr>
          <p:nvPr userDrawn="1"/>
        </p:nvSpPr>
        <p:spPr>
          <a:xfrm>
            <a:off x="2286000" y="2217478"/>
            <a:ext cx="4396154"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solidFill>
                  <a:schemeClr val="bg1"/>
                </a:solidFill>
                <a:latin typeface="Lufga" panose="00000500000000000000" pitchFamily="50" charset="0"/>
              </a:rPr>
              <a:t>10 March 2025 - Online</a:t>
            </a:r>
          </a:p>
        </p:txBody>
      </p:sp>
      <p:pic>
        <p:nvPicPr>
          <p:cNvPr id="8" name="Imagen 26">
            <a:extLst>
              <a:ext uri="{FF2B5EF4-FFF2-40B4-BE49-F238E27FC236}">
                <a16:creationId xmlns:a16="http://schemas.microsoft.com/office/drawing/2014/main" id="{A5385EB0-E278-0EEC-28DD-A2592C559344}"/>
              </a:ext>
            </a:extLst>
          </p:cNvPr>
          <p:cNvPicPr>
            <a:picLocks noChangeAspect="1"/>
          </p:cNvPicPr>
          <p:nvPr userDrawn="1"/>
        </p:nvPicPr>
        <p:blipFill>
          <a:blip r:embed="rId4"/>
          <a:stretch>
            <a:fillRect/>
          </a:stretch>
        </p:blipFill>
        <p:spPr>
          <a:xfrm>
            <a:off x="8646795" y="160906"/>
            <a:ext cx="3332953" cy="6039792"/>
          </a:xfrm>
          <a:prstGeom prst="rect">
            <a:avLst/>
          </a:prstGeom>
        </p:spPr>
      </p:pic>
      <p:pic>
        <p:nvPicPr>
          <p:cNvPr id="9" name="Picture 8">
            <a:extLst>
              <a:ext uri="{FF2B5EF4-FFF2-40B4-BE49-F238E27FC236}">
                <a16:creationId xmlns:a16="http://schemas.microsoft.com/office/drawing/2014/main" id="{F732B664-A500-E3E0-B59E-9CA2CE2215A7}"/>
              </a:ext>
            </a:extLst>
          </p:cNvPr>
          <p:cNvPicPr>
            <a:picLocks noChangeAspect="1"/>
          </p:cNvPicPr>
          <p:nvPr userDrawn="1"/>
        </p:nvPicPr>
        <p:blipFill>
          <a:blip r:embed="rId5"/>
          <a:srcRect/>
          <a:stretch/>
        </p:blipFill>
        <p:spPr>
          <a:xfrm>
            <a:off x="6030834" y="409935"/>
            <a:ext cx="2101982" cy="2107304"/>
          </a:xfrm>
          <a:prstGeom prst="rect">
            <a:avLst/>
          </a:prstGeom>
        </p:spPr>
      </p:pic>
    </p:spTree>
    <p:extLst>
      <p:ext uri="{BB962C8B-B14F-4D97-AF65-F5344CB8AC3E}">
        <p14:creationId xmlns:p14="http://schemas.microsoft.com/office/powerpoint/2010/main" val="3312313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peaker presentation 01">
    <p:spTree>
      <p:nvGrpSpPr>
        <p:cNvPr id="1" name=""/>
        <p:cNvGrpSpPr/>
        <p:nvPr/>
      </p:nvGrpSpPr>
      <p:grpSpPr>
        <a:xfrm>
          <a:off x="0" y="0"/>
          <a:ext cx="0" cy="0"/>
          <a:chOff x="0" y="0"/>
          <a:chExt cx="0" cy="0"/>
        </a:xfrm>
      </p:grpSpPr>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413" y="746125"/>
                        <a:ext cx="5202237" cy="1624013"/>
                      </a:xfrm>
                      <a:prstGeom prst="rect">
                        <a:avLst/>
                      </a:prstGeom>
                    </p:spPr>
                  </p:pic>
                </p:oleObj>
              </mc:Fallback>
            </mc:AlternateContent>
          </a:graphicData>
        </a:graphic>
      </p:graphicFrame>
      <p:sp>
        <p:nvSpPr>
          <p:cNvPr id="2" name="Text Placeholder 4">
            <a:extLst>
              <a:ext uri="{FF2B5EF4-FFF2-40B4-BE49-F238E27FC236}">
                <a16:creationId xmlns:a16="http://schemas.microsoft.com/office/drawing/2014/main" id="{8557C6A5-3F1D-BB2A-6486-D6037056913C}"/>
              </a:ext>
            </a:extLst>
          </p:cNvPr>
          <p:cNvSpPr txBox="1">
            <a:spLocks/>
          </p:cNvSpPr>
          <p:nvPr userDrawn="1"/>
        </p:nvSpPr>
        <p:spPr>
          <a:xfrm>
            <a:off x="2286000" y="2217478"/>
            <a:ext cx="4396154"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solidFill>
                  <a:schemeClr val="bg1"/>
                </a:solidFill>
                <a:latin typeface="Lufga" panose="00000500000000000000" pitchFamily="50" charset="0"/>
              </a:rPr>
              <a:t>10 March 2025 - Online</a:t>
            </a:r>
          </a:p>
        </p:txBody>
      </p:sp>
      <p:pic>
        <p:nvPicPr>
          <p:cNvPr id="11" name="Imagen 26">
            <a:extLst>
              <a:ext uri="{FF2B5EF4-FFF2-40B4-BE49-F238E27FC236}">
                <a16:creationId xmlns:a16="http://schemas.microsoft.com/office/drawing/2014/main" id="{10D0898B-B4B5-DEF7-567B-8F619F59B9CF}"/>
              </a:ext>
            </a:extLst>
          </p:cNvPr>
          <p:cNvPicPr>
            <a:picLocks noChangeAspect="1"/>
          </p:cNvPicPr>
          <p:nvPr userDrawn="1"/>
        </p:nvPicPr>
        <p:blipFill>
          <a:blip r:embed="rId4"/>
          <a:stretch>
            <a:fillRect/>
          </a:stretch>
        </p:blipFill>
        <p:spPr>
          <a:xfrm>
            <a:off x="8646795" y="160906"/>
            <a:ext cx="3332953" cy="6039792"/>
          </a:xfrm>
          <a:prstGeom prst="rect">
            <a:avLst/>
          </a:prstGeom>
        </p:spPr>
      </p:pic>
      <p:pic>
        <p:nvPicPr>
          <p:cNvPr id="6" name="Picture 5">
            <a:extLst>
              <a:ext uri="{FF2B5EF4-FFF2-40B4-BE49-F238E27FC236}">
                <a16:creationId xmlns:a16="http://schemas.microsoft.com/office/drawing/2014/main" id="{9DEF07AC-3219-88B6-EA8B-DFC501117923}"/>
              </a:ext>
            </a:extLst>
          </p:cNvPr>
          <p:cNvPicPr>
            <a:picLocks noChangeAspect="1"/>
          </p:cNvPicPr>
          <p:nvPr userDrawn="1"/>
        </p:nvPicPr>
        <p:blipFill>
          <a:blip r:embed="rId5"/>
          <a:srcRect/>
          <a:stretch/>
        </p:blipFill>
        <p:spPr>
          <a:xfrm>
            <a:off x="6052265" y="402791"/>
            <a:ext cx="2101982" cy="2107304"/>
          </a:xfrm>
          <a:prstGeom prst="rect">
            <a:avLst/>
          </a:prstGeom>
        </p:spPr>
      </p:pic>
      <p:sp>
        <p:nvSpPr>
          <p:cNvPr id="3" name="Title 1">
            <a:extLst>
              <a:ext uri="{FF2B5EF4-FFF2-40B4-BE49-F238E27FC236}">
                <a16:creationId xmlns:a16="http://schemas.microsoft.com/office/drawing/2014/main" id="{AD61BD96-AA86-7C1C-1904-057418B3695C}"/>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Presentation title </a:t>
            </a:r>
          </a:p>
        </p:txBody>
      </p:sp>
      <p:sp>
        <p:nvSpPr>
          <p:cNvPr id="4" name="Text Placeholder 4">
            <a:extLst>
              <a:ext uri="{FF2B5EF4-FFF2-40B4-BE49-F238E27FC236}">
                <a16:creationId xmlns:a16="http://schemas.microsoft.com/office/drawing/2014/main" id="{CBE9D67A-8103-DE51-58B8-776F159FDFF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name</a:t>
            </a:r>
          </a:p>
        </p:txBody>
      </p:sp>
      <p:sp>
        <p:nvSpPr>
          <p:cNvPr id="5" name="Text Placeholder 4">
            <a:extLst>
              <a:ext uri="{FF2B5EF4-FFF2-40B4-BE49-F238E27FC236}">
                <a16:creationId xmlns:a16="http://schemas.microsoft.com/office/drawing/2014/main" id="{AEE31A5B-2654-1B78-CA35-5BF3D1C28C7F}"/>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subtitle text</a:t>
            </a:r>
          </a:p>
        </p:txBody>
      </p:sp>
      <p:sp>
        <p:nvSpPr>
          <p:cNvPr id="7" name="Text Placeholder 4">
            <a:extLst>
              <a:ext uri="{FF2B5EF4-FFF2-40B4-BE49-F238E27FC236}">
                <a16:creationId xmlns:a16="http://schemas.microsoft.com/office/drawing/2014/main" id="{B96C5855-AE69-1E78-7E89-7AF0901DADA7}"/>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name</a:t>
            </a:r>
          </a:p>
        </p:txBody>
      </p:sp>
      <p:sp>
        <p:nvSpPr>
          <p:cNvPr id="8" name="Text Placeholder 4">
            <a:extLst>
              <a:ext uri="{FF2B5EF4-FFF2-40B4-BE49-F238E27FC236}">
                <a16:creationId xmlns:a16="http://schemas.microsoft.com/office/drawing/2014/main" id="{9C44AA31-1D33-4AE7-00BA-AECBDF3AF975}"/>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subtitle text</a:t>
            </a:r>
          </a:p>
        </p:txBody>
      </p:sp>
      <p:sp>
        <p:nvSpPr>
          <p:cNvPr id="9" name="Elipse 11">
            <a:extLst>
              <a:ext uri="{FF2B5EF4-FFF2-40B4-BE49-F238E27FC236}">
                <a16:creationId xmlns:a16="http://schemas.microsoft.com/office/drawing/2014/main" id="{A8CE5EDA-97CA-E731-6CDF-1E7D928D9FC2}"/>
              </a:ext>
            </a:extLst>
          </p:cNvPr>
          <p:cNvSpPr/>
          <p:nvPr userDrawn="1"/>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Imagen 19">
            <a:extLst>
              <a:ext uri="{FF2B5EF4-FFF2-40B4-BE49-F238E27FC236}">
                <a16:creationId xmlns:a16="http://schemas.microsoft.com/office/drawing/2014/main" id="{55DEF9F5-6E07-C754-82F1-B04AA0DF056D}"/>
              </a:ext>
            </a:extLst>
          </p:cNvPr>
          <p:cNvPicPr>
            <a:picLocks noChangeAspect="1"/>
          </p:cNvPicPr>
          <p:nvPr userDrawn="1"/>
        </p:nvPicPr>
        <p:blipFill rotWithShape="1">
          <a:blip r:embed="rId6"/>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12" name="Imagen 20">
            <a:extLst>
              <a:ext uri="{FF2B5EF4-FFF2-40B4-BE49-F238E27FC236}">
                <a16:creationId xmlns:a16="http://schemas.microsoft.com/office/drawing/2014/main" id="{365DBCDC-9EF1-CA83-DFAE-375852567D20}"/>
              </a:ext>
            </a:extLst>
          </p:cNvPr>
          <p:cNvPicPr>
            <a:picLocks noChangeAspect="1"/>
          </p:cNvPicPr>
          <p:nvPr userDrawn="1"/>
        </p:nvPicPr>
        <p:blipFill>
          <a:blip r:embed="rId7"/>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1727909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peaker presentation 01">
    <p:spTree>
      <p:nvGrpSpPr>
        <p:cNvPr id="1" name=""/>
        <p:cNvGrpSpPr/>
        <p:nvPr/>
      </p:nvGrpSpPr>
      <p:grpSpPr>
        <a:xfrm>
          <a:off x="0" y="0"/>
          <a:ext cx="0" cy="0"/>
          <a:chOff x="0" y="0"/>
          <a:chExt cx="0" cy="0"/>
        </a:xfrm>
      </p:grpSpPr>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2327643304"/>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413" y="746125"/>
                        <a:ext cx="5202237" cy="1624013"/>
                      </a:xfrm>
                      <a:prstGeom prst="rect">
                        <a:avLst/>
                      </a:prstGeom>
                    </p:spPr>
                  </p:pic>
                </p:oleObj>
              </mc:Fallback>
            </mc:AlternateContent>
          </a:graphicData>
        </a:graphic>
      </p:graphicFrame>
      <p:sp>
        <p:nvSpPr>
          <p:cNvPr id="2" name="Text Placeholder 4">
            <a:extLst>
              <a:ext uri="{FF2B5EF4-FFF2-40B4-BE49-F238E27FC236}">
                <a16:creationId xmlns:a16="http://schemas.microsoft.com/office/drawing/2014/main" id="{8557C6A5-3F1D-BB2A-6486-D6037056913C}"/>
              </a:ext>
            </a:extLst>
          </p:cNvPr>
          <p:cNvSpPr txBox="1">
            <a:spLocks/>
          </p:cNvSpPr>
          <p:nvPr userDrawn="1"/>
        </p:nvSpPr>
        <p:spPr>
          <a:xfrm>
            <a:off x="2286000" y="2217478"/>
            <a:ext cx="4396154"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solidFill>
                  <a:schemeClr val="bg1"/>
                </a:solidFill>
                <a:latin typeface="Lufga" panose="00000500000000000000" pitchFamily="50" charset="0"/>
              </a:rPr>
              <a:t>10 March 2025 - Online</a:t>
            </a:r>
          </a:p>
        </p:txBody>
      </p:sp>
      <p:pic>
        <p:nvPicPr>
          <p:cNvPr id="11" name="Imagen 26">
            <a:extLst>
              <a:ext uri="{FF2B5EF4-FFF2-40B4-BE49-F238E27FC236}">
                <a16:creationId xmlns:a16="http://schemas.microsoft.com/office/drawing/2014/main" id="{10D0898B-B4B5-DEF7-567B-8F619F59B9CF}"/>
              </a:ext>
            </a:extLst>
          </p:cNvPr>
          <p:cNvPicPr>
            <a:picLocks noChangeAspect="1"/>
          </p:cNvPicPr>
          <p:nvPr userDrawn="1"/>
        </p:nvPicPr>
        <p:blipFill>
          <a:blip r:embed="rId4"/>
          <a:stretch>
            <a:fillRect/>
          </a:stretch>
        </p:blipFill>
        <p:spPr>
          <a:xfrm>
            <a:off x="8646795" y="160906"/>
            <a:ext cx="3332953" cy="6039792"/>
          </a:xfrm>
          <a:prstGeom prst="rect">
            <a:avLst/>
          </a:prstGeom>
        </p:spPr>
      </p:pic>
      <p:pic>
        <p:nvPicPr>
          <p:cNvPr id="7" name="Picture 6">
            <a:extLst>
              <a:ext uri="{FF2B5EF4-FFF2-40B4-BE49-F238E27FC236}">
                <a16:creationId xmlns:a16="http://schemas.microsoft.com/office/drawing/2014/main" id="{BAA56D81-0FE8-5515-186E-997F5A8D34CD}"/>
              </a:ext>
            </a:extLst>
          </p:cNvPr>
          <p:cNvPicPr>
            <a:picLocks noChangeAspect="1"/>
          </p:cNvPicPr>
          <p:nvPr userDrawn="1"/>
        </p:nvPicPr>
        <p:blipFill>
          <a:blip r:embed="rId5"/>
          <a:stretch>
            <a:fillRect/>
          </a:stretch>
        </p:blipFill>
        <p:spPr>
          <a:xfrm>
            <a:off x="5962650" y="160906"/>
            <a:ext cx="2409825" cy="2409825"/>
          </a:xfrm>
          <a:prstGeom prst="rect">
            <a:avLst/>
          </a:prstGeom>
        </p:spPr>
      </p:pic>
    </p:spTree>
    <p:extLst>
      <p:ext uri="{BB962C8B-B14F-4D97-AF65-F5344CB8AC3E}">
        <p14:creationId xmlns:p14="http://schemas.microsoft.com/office/powerpoint/2010/main" val="1899550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a:t>Sponsors</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userDrawn="1">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userDrawn="1"/>
        </p:nvPicPr>
        <p:blipFill>
          <a:blip r:embed="rId4"/>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userDrawn="1"/>
        </p:nvSpPr>
        <p:spPr bwMode="auto">
          <a:xfrm>
            <a:off x="326072" y="3193641"/>
            <a:ext cx="11610975" cy="450837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882E5B4C-E166-5604-74F1-8851BAA2EC64}"/>
              </a:ext>
            </a:extLst>
          </p:cNvPr>
          <p:cNvPicPr>
            <a:picLocks noChangeAspect="1"/>
          </p:cNvPicPr>
          <p:nvPr userDrawn="1"/>
        </p:nvPicPr>
        <p:blipFill>
          <a:blip r:embed="rId5"/>
          <a:stretch>
            <a:fillRect/>
          </a:stretch>
        </p:blipFill>
        <p:spPr>
          <a:xfrm>
            <a:off x="4839617" y="353758"/>
            <a:ext cx="1693456" cy="1693456"/>
          </a:xfrm>
          <a:prstGeom prst="rect">
            <a:avLst/>
          </a:prstGeom>
        </p:spPr>
      </p:pic>
    </p:spTree>
    <p:extLst>
      <p:ext uri="{BB962C8B-B14F-4D97-AF65-F5344CB8AC3E}">
        <p14:creationId xmlns:p14="http://schemas.microsoft.com/office/powerpoint/2010/main" val="3449484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2490768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Section title </a:t>
            </a:r>
          </a:p>
        </p:txBody>
      </p:sp>
      <p:sp>
        <p:nvSpPr>
          <p:cNvPr id="17" name="Text Placeholder 4">
            <a:extLst>
              <a:ext uri="{FF2B5EF4-FFF2-40B4-BE49-F238E27FC236}">
                <a16:creationId xmlns:a16="http://schemas.microsoft.com/office/drawing/2014/main" id="{ADA41FCA-C94A-4A8B-A129-CBAD1E29F0A5}"/>
              </a:ext>
            </a:extLst>
          </p:cNvPr>
          <p:cNvSpPr txBox="1">
            <a:spLocks/>
          </p:cNvSpPr>
          <p:nvPr userDrawn="1"/>
        </p:nvSpPr>
        <p:spPr>
          <a:xfrm>
            <a:off x="8427720" y="6408742"/>
            <a:ext cx="307541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#GlobalAIBootcamp</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userDrawn="1">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2" imgW="2885818" imgH="2878380" progId="CorelDraw.Graphic.22">
                  <p:embed/>
                </p:oleObj>
              </mc:Choice>
              <mc:Fallback>
                <p:oleObj name="CorelDRAW" r:id="rId2" imgW="2885818" imgH="2878380" progId="CorelDraw.Graphic.22">
                  <p:embed/>
                  <p:pic>
                    <p:nvPicPr>
                      <p:cNvPr id="18" name="Objeto 17">
                        <a:extLst>
                          <a:ext uri="{FF2B5EF4-FFF2-40B4-BE49-F238E27FC236}">
                            <a16:creationId xmlns:a16="http://schemas.microsoft.com/office/drawing/2014/main" id="{5A97A648-B0A5-418D-AB4C-1BC54306F09C}"/>
                          </a:ext>
                        </a:extLst>
                      </p:cNvPr>
                      <p:cNvPicPr/>
                      <p:nvPr/>
                    </p:nvPicPr>
                    <p:blipFill>
                      <a:blip r:embed="rId3"/>
                      <a:stretch>
                        <a:fillRect/>
                      </a:stretch>
                    </p:blipFill>
                    <p:spPr>
                      <a:xfrm>
                        <a:off x="11590698" y="6365475"/>
                        <a:ext cx="308626" cy="307777"/>
                      </a:xfrm>
                      <a:prstGeom prst="rect">
                        <a:avLst/>
                      </a:prstGeom>
                    </p:spPr>
                  </p:pic>
                </p:oleObj>
              </mc:Fallback>
            </mc:AlternateContent>
          </a:graphicData>
        </a:graphic>
      </p:graphicFrame>
      <p:pic>
        <p:nvPicPr>
          <p:cNvPr id="4" name="Imagen 26">
            <a:extLst>
              <a:ext uri="{FF2B5EF4-FFF2-40B4-BE49-F238E27FC236}">
                <a16:creationId xmlns:a16="http://schemas.microsoft.com/office/drawing/2014/main" id="{D71466D5-7FE3-C5D3-871C-9BFDEC9C6808}"/>
              </a:ext>
            </a:extLst>
          </p:cNvPr>
          <p:cNvPicPr>
            <a:picLocks noChangeAspect="1"/>
          </p:cNvPicPr>
          <p:nvPr userDrawn="1"/>
        </p:nvPicPr>
        <p:blipFill>
          <a:blip r:embed="rId4"/>
          <a:stretch>
            <a:fillRect/>
          </a:stretch>
        </p:blipFill>
        <p:spPr>
          <a:xfrm>
            <a:off x="8646795" y="160906"/>
            <a:ext cx="3332953" cy="6039792"/>
          </a:xfrm>
          <a:prstGeom prst="rect">
            <a:avLst/>
          </a:prstGeom>
        </p:spPr>
      </p:pic>
    </p:spTree>
    <p:extLst>
      <p:ext uri="{BB962C8B-B14F-4D97-AF65-F5344CB8AC3E}">
        <p14:creationId xmlns:p14="http://schemas.microsoft.com/office/powerpoint/2010/main" val="3330049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a:t>Click to edit Master title style</a:t>
            </a:r>
          </a:p>
        </p:txBody>
      </p:sp>
      <p:sp>
        <p:nvSpPr>
          <p:cNvPr id="7" name="Text Placeholder 6">
            <a:extLst>
              <a:ext uri="{FF2B5EF4-FFF2-40B4-BE49-F238E27FC236}">
                <a16:creationId xmlns:a16="http://schemas.microsoft.com/office/drawing/2014/main" id="{B6671296-EC24-638C-8EF9-5807B4270A6B}"/>
              </a:ext>
            </a:extLst>
          </p:cNvPr>
          <p:cNvSpPr>
            <a:spLocks noGrp="1"/>
          </p:cNvSpPr>
          <p:nvPr>
            <p:ph type="body" sz="quarter" idx="10"/>
          </p:nvPr>
        </p:nvSpPr>
        <p:spPr>
          <a:xfrm>
            <a:off x="587375" y="1425087"/>
            <a:ext cx="11017250" cy="4377836"/>
          </a:xfrm>
          <a:prstGeom prst="rect">
            <a:avLst/>
          </a:prstGeom>
        </p:spPr>
        <p:txBody>
          <a:bodyPr/>
          <a:lstStyle>
            <a:lvl1pPr>
              <a:defRPr>
                <a:solidFill>
                  <a:schemeClr val="bg1"/>
                </a:solidFill>
                <a:latin typeface="Lufga" panose="00000500000000000000" pitchFamily="50" charset="0"/>
              </a:defRPr>
            </a:lvl1pPr>
            <a:lvl2pPr>
              <a:defRPr>
                <a:solidFill>
                  <a:schemeClr val="bg1"/>
                </a:solidFill>
                <a:latin typeface="Lufga" panose="00000500000000000000" pitchFamily="50" charset="0"/>
              </a:defRPr>
            </a:lvl2pPr>
            <a:lvl3pPr>
              <a:defRPr>
                <a:solidFill>
                  <a:schemeClr val="bg1"/>
                </a:solidFill>
                <a:latin typeface="Lufga" panose="00000500000000000000" pitchFamily="50" charset="0"/>
              </a:defRPr>
            </a:lvl3pPr>
            <a:lvl4pPr>
              <a:defRPr>
                <a:solidFill>
                  <a:schemeClr val="bg1"/>
                </a:solidFill>
                <a:latin typeface="Lufga" panose="00000500000000000000" pitchFamily="50" charset="0"/>
              </a:defRPr>
            </a:lvl4pPr>
            <a:lvl5pPr>
              <a:defRPr>
                <a:solidFill>
                  <a:schemeClr val="bg1"/>
                </a:solidFill>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pic>
        <p:nvPicPr>
          <p:cNvPr id="2" name="Picture 1">
            <a:extLst>
              <a:ext uri="{FF2B5EF4-FFF2-40B4-BE49-F238E27FC236}">
                <a16:creationId xmlns:a16="http://schemas.microsoft.com/office/drawing/2014/main" id="{84092E7C-92A4-1AA4-E27D-678C68D67580}"/>
              </a:ext>
            </a:extLst>
          </p:cNvPr>
          <p:cNvPicPr>
            <a:picLocks noChangeAspect="1"/>
          </p:cNvPicPr>
          <p:nvPr userDrawn="1"/>
        </p:nvPicPr>
        <p:blipFill>
          <a:blip r:embed="rId2"/>
          <a:srcRect/>
          <a:stretch/>
        </p:blipFill>
        <p:spPr>
          <a:xfrm>
            <a:off x="10018838" y="193668"/>
            <a:ext cx="2107304" cy="2107304"/>
          </a:xfrm>
          <a:prstGeom prst="rect">
            <a:avLst/>
          </a:prstGeom>
        </p:spPr>
      </p:pic>
    </p:spTree>
    <p:extLst>
      <p:ext uri="{BB962C8B-B14F-4D97-AF65-F5344CB8AC3E}">
        <p14:creationId xmlns:p14="http://schemas.microsoft.com/office/powerpoint/2010/main" val="2738684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a:t>Click to add text</a:t>
            </a:r>
          </a:p>
          <a:p>
            <a:pPr lvl="1"/>
            <a:r>
              <a:rPr lang="en-US"/>
              <a:t>Second level</a:t>
            </a:r>
          </a:p>
          <a:p>
            <a:pPr lvl="2"/>
            <a:r>
              <a:rPr lang="en-US"/>
              <a:t>Third level</a:t>
            </a:r>
          </a:p>
          <a:p>
            <a:pPr lvl="3"/>
            <a:r>
              <a:rPr lang="en-US"/>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emf"/><Relationship Id="rId18" Type="http://schemas.openxmlformats.org/officeDocument/2006/relationships/oleObject" Target="../embeddings/oleObject5.bin"/><Relationship Id="rId3" Type="http://schemas.openxmlformats.org/officeDocument/2006/relationships/slideLayout" Target="../slideLayouts/slideLayout18.xml"/><Relationship Id="rId21" Type="http://schemas.openxmlformats.org/officeDocument/2006/relationships/image" Target="../media/image8.emf"/><Relationship Id="rId7" Type="http://schemas.openxmlformats.org/officeDocument/2006/relationships/theme" Target="../theme/theme2.xml"/><Relationship Id="rId12" Type="http://schemas.openxmlformats.org/officeDocument/2006/relationships/oleObject" Target="../embeddings/oleObject2.bin"/><Relationship Id="rId17" Type="http://schemas.openxmlformats.org/officeDocument/2006/relationships/image" Target="../media/image6.emf"/><Relationship Id="rId2" Type="http://schemas.openxmlformats.org/officeDocument/2006/relationships/slideLayout" Target="../slideLayouts/slideLayout17.xml"/><Relationship Id="rId16" Type="http://schemas.openxmlformats.org/officeDocument/2006/relationships/oleObject" Target="../embeddings/oleObject4.bin"/><Relationship Id="rId20" Type="http://schemas.openxmlformats.org/officeDocument/2006/relationships/oleObject" Target="../embeddings/oleObject6.bin"/><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3.wmf"/><Relationship Id="rId24" Type="http://schemas.openxmlformats.org/officeDocument/2006/relationships/oleObject" Target="../embeddings/oleObject8.bin"/><Relationship Id="rId5" Type="http://schemas.openxmlformats.org/officeDocument/2006/relationships/slideLayout" Target="../slideLayouts/slideLayout20.xml"/><Relationship Id="rId15" Type="http://schemas.openxmlformats.org/officeDocument/2006/relationships/image" Target="../media/image5.emf"/><Relationship Id="rId23" Type="http://schemas.openxmlformats.org/officeDocument/2006/relationships/image" Target="../media/image9.emf"/><Relationship Id="rId10" Type="http://schemas.openxmlformats.org/officeDocument/2006/relationships/oleObject" Target="../embeddings/oleObject1.bin"/><Relationship Id="rId19" Type="http://schemas.openxmlformats.org/officeDocument/2006/relationships/image" Target="../media/image7.emf"/><Relationship Id="rId4" Type="http://schemas.openxmlformats.org/officeDocument/2006/relationships/slideLayout" Target="../slideLayouts/slideLayout19.xml"/><Relationship Id="rId9" Type="http://schemas.openxmlformats.org/officeDocument/2006/relationships/image" Target="../media/image2.emf"/><Relationship Id="rId14" Type="http://schemas.openxmlformats.org/officeDocument/2006/relationships/oleObject" Target="../embeddings/oleObject3.bin"/><Relationship Id="rId22" Type="http://schemas.openxmlformats.org/officeDocument/2006/relationships/oleObject" Target="../embeddings/oleObject7.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userDrawn="1">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10" imgW="7586640" imgH="2216160" progId="CorelDraw.Graphic.22">
                  <p:embed/>
                </p:oleObj>
              </mc:Choice>
              <mc:Fallback>
                <p:oleObj name="CorelDRAW" r:id="rId10" imgW="7586640" imgH="2216160" progId="CorelDraw.Graphic.22">
                  <p:embed/>
                  <p:pic>
                    <p:nvPicPr>
                      <p:cNvPr id="55" name="Objeto 54">
                        <a:extLst>
                          <a:ext uri="{FF2B5EF4-FFF2-40B4-BE49-F238E27FC236}">
                            <a16:creationId xmlns:a16="http://schemas.microsoft.com/office/drawing/2014/main" id="{03DC6887-9136-4AC5-A6B0-3E58B934DCEB}"/>
                          </a:ext>
                        </a:extLst>
                      </p:cNvPr>
                      <p:cNvPicPr/>
                      <p:nvPr/>
                    </p:nvPicPr>
                    <p:blipFill>
                      <a:blip r:embed="rId11"/>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userDrawn="1">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12" imgW="2717965" imgH="3481884" progId="CorelDraw.Graphic.22">
                  <p:embed/>
                </p:oleObj>
              </mc:Choice>
              <mc:Fallback>
                <p:oleObj name="CorelDRAW" r:id="rId12" imgW="2717965" imgH="3481884" progId="CorelDraw.Graphic.22">
                  <p:embed/>
                  <p:pic>
                    <p:nvPicPr>
                      <p:cNvPr id="36" name="Objeto 35">
                        <a:extLst>
                          <a:ext uri="{FF2B5EF4-FFF2-40B4-BE49-F238E27FC236}">
                            <a16:creationId xmlns:a16="http://schemas.microsoft.com/office/drawing/2014/main" id="{1EA6E66D-CDD7-4AB3-8108-CC65FEA047F2}"/>
                          </a:ext>
                        </a:extLst>
                      </p:cNvPr>
                      <p:cNvPicPr/>
                      <p:nvPr/>
                    </p:nvPicPr>
                    <p:blipFill>
                      <a:blip r:embed="rId13"/>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userDrawn="1">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14" imgW="2717965" imgH="3481884" progId="CorelDraw.Graphic.22">
                  <p:embed/>
                </p:oleObj>
              </mc:Choice>
              <mc:Fallback>
                <p:oleObj name="CorelDRAW" r:id="rId14" imgW="2717965" imgH="3481884" progId="CorelDraw.Graphic.22">
                  <p:embed/>
                  <p:pic>
                    <p:nvPicPr>
                      <p:cNvPr id="37" name="Objeto 36">
                        <a:extLst>
                          <a:ext uri="{FF2B5EF4-FFF2-40B4-BE49-F238E27FC236}">
                            <a16:creationId xmlns:a16="http://schemas.microsoft.com/office/drawing/2014/main" id="{889AA2A7-C37D-4D99-8D90-EA389E46DC86}"/>
                          </a:ext>
                        </a:extLst>
                      </p:cNvPr>
                      <p:cNvPicPr/>
                      <p:nvPr/>
                    </p:nvPicPr>
                    <p:blipFill>
                      <a:blip r:embed="rId15"/>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userDrawn="1">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16" imgW="11950428" imgH="3481884" progId="CorelDraw.Graphic.22">
                  <p:embed/>
                </p:oleObj>
              </mc:Choice>
              <mc:Fallback>
                <p:oleObj name="CorelDRAW" r:id="rId16" imgW="11950428" imgH="3481884" progId="CorelDraw.Graphic.22">
                  <p:embed/>
                  <p:pic>
                    <p:nvPicPr>
                      <p:cNvPr id="2" name="Objeto 1">
                        <a:extLst>
                          <a:ext uri="{FF2B5EF4-FFF2-40B4-BE49-F238E27FC236}">
                            <a16:creationId xmlns:a16="http://schemas.microsoft.com/office/drawing/2014/main" id="{E50C6A76-9C4A-4439-88FF-4351BE9C90CF}"/>
                          </a:ext>
                        </a:extLst>
                      </p:cNvPr>
                      <p:cNvPicPr/>
                      <p:nvPr/>
                    </p:nvPicPr>
                    <p:blipFill>
                      <a:blip r:embed="rId17"/>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userDrawn="1">
            <p:extLst>
              <p:ext uri="{D42A27DB-BD31-4B8C-83A1-F6EECF244321}">
                <p14:modId xmlns:p14="http://schemas.microsoft.com/office/powerpoint/2010/main" val="4038483905"/>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18" imgW="2687911" imgH="1053163" progId="CorelDraw.Graphic.22">
                  <p:embed/>
                </p:oleObj>
              </mc:Choice>
              <mc:Fallback>
                <p:oleObj name="CorelDRAW" r:id="rId18" imgW="2687911" imgH="1053163" progId="CorelDraw.Graphic.22">
                  <p:embed/>
                  <p:pic>
                    <p:nvPicPr>
                      <p:cNvPr id="52" name="Objeto 51">
                        <a:extLst>
                          <a:ext uri="{FF2B5EF4-FFF2-40B4-BE49-F238E27FC236}">
                            <a16:creationId xmlns:a16="http://schemas.microsoft.com/office/drawing/2014/main" id="{770FF4E6-361E-456C-8AB8-251D7689A593}"/>
                          </a:ext>
                        </a:extLst>
                      </p:cNvPr>
                      <p:cNvPicPr/>
                      <p:nvPr/>
                    </p:nvPicPr>
                    <p:blipFill>
                      <a:blip r:embed="rId19"/>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userDrawn="1">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20" imgW="4413504" imgH="1109723" progId="CorelDraw.Graphic.22">
                  <p:embed/>
                </p:oleObj>
              </mc:Choice>
              <mc:Fallback>
                <p:oleObj name="CorelDRAW" r:id="rId20" imgW="4413504" imgH="1109723" progId="CorelDraw.Graphic.22">
                  <p:embed/>
                  <p:pic>
                    <p:nvPicPr>
                      <p:cNvPr id="53" name="Objeto 52">
                        <a:extLst>
                          <a:ext uri="{FF2B5EF4-FFF2-40B4-BE49-F238E27FC236}">
                            <a16:creationId xmlns:a16="http://schemas.microsoft.com/office/drawing/2014/main" id="{C6835075-AB84-4498-BDCE-BA0FB16CE7F3}"/>
                          </a:ext>
                        </a:extLst>
                      </p:cNvPr>
                      <p:cNvPicPr/>
                      <p:nvPr/>
                    </p:nvPicPr>
                    <p:blipFill>
                      <a:blip r:embed="rId21"/>
                      <a:stretch>
                        <a:fillRect/>
                      </a:stretch>
                    </p:blipFill>
                    <p:spPr>
                      <a:xfrm>
                        <a:off x="10142219" y="-816134"/>
                        <a:ext cx="2206625" cy="554832"/>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AD66BC09-1DEA-E673-4939-5F638CAA21B3}"/>
              </a:ext>
            </a:extLst>
          </p:cNvPr>
          <p:cNvSpPr txBox="1">
            <a:spLocks/>
          </p:cNvSpPr>
          <p:nvPr userDrawn="1"/>
        </p:nvSpPr>
        <p:spPr>
          <a:xfrm>
            <a:off x="7526215" y="6408742"/>
            <a:ext cx="3976918"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#GlobalAIBootcamp</a:t>
            </a:r>
          </a:p>
        </p:txBody>
      </p:sp>
      <p:graphicFrame>
        <p:nvGraphicFramePr>
          <p:cNvPr id="6" name="Objeto 9">
            <a:extLst>
              <a:ext uri="{FF2B5EF4-FFF2-40B4-BE49-F238E27FC236}">
                <a16:creationId xmlns:a16="http://schemas.microsoft.com/office/drawing/2014/main" id="{05473A80-0576-46DE-C218-4D5862CD09E4}"/>
              </a:ext>
            </a:extLst>
          </p:cNvPr>
          <p:cNvGraphicFramePr>
            <a:graphicFrameLocks noChangeAspect="1"/>
          </p:cNvGraphicFramePr>
          <p:nvPr userDrawn="1">
            <p:extLst>
              <p:ext uri="{D42A27DB-BD31-4B8C-83A1-F6EECF244321}">
                <p14:modId xmlns:p14="http://schemas.microsoft.com/office/powerpoint/2010/main" val="2796364175"/>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22" imgW="2885818" imgH="2878380" progId="CorelDraw.Graphic.22">
                  <p:embed/>
                </p:oleObj>
              </mc:Choice>
              <mc:Fallback>
                <p:oleObj name="CorelDRAW" r:id="rId22" imgW="2885818" imgH="2878380" progId="CorelDraw.Graphic.22">
                  <p:embed/>
                  <p:pic>
                    <p:nvPicPr>
                      <p:cNvPr id="6" name="Objeto 9">
                        <a:extLst>
                          <a:ext uri="{FF2B5EF4-FFF2-40B4-BE49-F238E27FC236}">
                            <a16:creationId xmlns:a16="http://schemas.microsoft.com/office/drawing/2014/main" id="{05473A80-0576-46DE-C218-4D5862CD09E4}"/>
                          </a:ext>
                        </a:extLst>
                      </p:cNvPr>
                      <p:cNvPicPr/>
                      <p:nvPr/>
                    </p:nvPicPr>
                    <p:blipFill>
                      <a:blip r:embed="rId23"/>
                      <a:stretch>
                        <a:fillRect/>
                      </a:stretch>
                    </p:blipFill>
                    <p:spPr>
                      <a:xfrm>
                        <a:off x="11590698" y="6365475"/>
                        <a:ext cx="308626" cy="307777"/>
                      </a:xfrm>
                      <a:prstGeom prst="rect">
                        <a:avLst/>
                      </a:prstGeom>
                    </p:spPr>
                  </p:pic>
                </p:oleObj>
              </mc:Fallback>
            </mc:AlternateContent>
          </a:graphicData>
        </a:graphic>
      </p:graphicFrame>
      <p:graphicFrame>
        <p:nvGraphicFramePr>
          <p:cNvPr id="8" name="Objeto 2">
            <a:extLst>
              <a:ext uri="{FF2B5EF4-FFF2-40B4-BE49-F238E27FC236}">
                <a16:creationId xmlns:a16="http://schemas.microsoft.com/office/drawing/2014/main" id="{FF8477F4-71A6-4EB7-E97D-7D9F2D9A0CE4}"/>
              </a:ext>
            </a:extLst>
          </p:cNvPr>
          <p:cNvGraphicFramePr>
            <a:graphicFrameLocks noChangeAspect="1"/>
          </p:cNvGraphicFramePr>
          <p:nvPr userDrawn="1">
            <p:extLst>
              <p:ext uri="{D42A27DB-BD31-4B8C-83A1-F6EECF244321}">
                <p14:modId xmlns:p14="http://schemas.microsoft.com/office/powerpoint/2010/main" val="3151707125"/>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24" imgW="11950428" imgH="3481884" progId="CorelDraw.Graphic.22">
                  <p:embed/>
                </p:oleObj>
              </mc:Choice>
              <mc:Fallback>
                <p:oleObj name="CorelDRAW" r:id="rId24" imgW="11950428" imgH="3481884" progId="CorelDraw.Graphic.22">
                  <p:embed/>
                  <p:pic>
                    <p:nvPicPr>
                      <p:cNvPr id="8" name="Objeto 2">
                        <a:extLst>
                          <a:ext uri="{FF2B5EF4-FFF2-40B4-BE49-F238E27FC236}">
                            <a16:creationId xmlns:a16="http://schemas.microsoft.com/office/drawing/2014/main" id="{FF8477F4-71A6-4EB7-E97D-7D9F2D9A0CE4}"/>
                          </a:ext>
                        </a:extLst>
                      </p:cNvPr>
                      <p:cNvPicPr/>
                      <p:nvPr/>
                    </p:nvPicPr>
                    <p:blipFill>
                      <a:blip r:embed="rId17"/>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225242724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jpe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image" Target="../media/image61.jpeg"/><Relationship Id="rId3" Type="http://schemas.openxmlformats.org/officeDocument/2006/relationships/image" Target="../media/image48.svg"/><Relationship Id="rId21" Type="http://schemas.openxmlformats.org/officeDocument/2006/relationships/image" Target="../media/image64.pn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image" Target="../media/image47.png"/><Relationship Id="rId16" Type="http://schemas.openxmlformats.org/officeDocument/2006/relationships/image" Target="../media/image59.png"/><Relationship Id="rId20" Type="http://schemas.openxmlformats.org/officeDocument/2006/relationships/image" Target="../media/image63.svg"/><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38.svg"/><Relationship Id="rId15" Type="http://schemas.openxmlformats.org/officeDocument/2006/relationships/image" Target="../media/image58.sv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37.png"/><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65.sv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8.svg"/><Relationship Id="rId3" Type="http://schemas.openxmlformats.org/officeDocument/2006/relationships/image" Target="../media/image48.svg"/><Relationship Id="rId7" Type="http://schemas.openxmlformats.org/officeDocument/2006/relationships/image" Target="../media/image50.svg"/><Relationship Id="rId12" Type="http://schemas.openxmlformats.org/officeDocument/2006/relationships/image" Target="../media/image57.png"/><Relationship Id="rId17" Type="http://schemas.openxmlformats.org/officeDocument/2006/relationships/image" Target="../media/image65.svg"/><Relationship Id="rId2" Type="http://schemas.openxmlformats.org/officeDocument/2006/relationships/image" Target="../media/image47.png"/><Relationship Id="rId16"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38.svg"/><Relationship Id="rId15" Type="http://schemas.openxmlformats.org/officeDocument/2006/relationships/image" Target="../media/image63.svg"/><Relationship Id="rId10" Type="http://schemas.openxmlformats.org/officeDocument/2006/relationships/image" Target="../media/image53.png"/><Relationship Id="rId4" Type="http://schemas.openxmlformats.org/officeDocument/2006/relationships/image" Target="../media/image37.png"/><Relationship Id="rId9" Type="http://schemas.openxmlformats.org/officeDocument/2006/relationships/image" Target="../media/image52.svg"/><Relationship Id="rId1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damienbod/McpSecurity"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hyperlink" Target="https://modelcontextprotocol.io/docs/getting-started/intro" TargetMode="External"/><Relationship Id="rId2" Type="http://schemas.openxmlformats.org/officeDocument/2006/relationships/hyperlink" Target="https://modelcontextprotocol.github.io/csharp-sdk/api/ModelContextProtocol.html" TargetMode="External"/><Relationship Id="rId1" Type="http://schemas.openxmlformats.org/officeDocument/2006/relationships/slideLayout" Target="../slideLayouts/slideLayout12.xml"/><Relationship Id="rId5" Type="http://schemas.openxmlformats.org/officeDocument/2006/relationships/hyperlink" Target="https://github.com/microsoft/mcp-for-beginners" TargetMode="External"/><Relationship Id="rId4" Type="http://schemas.openxmlformats.org/officeDocument/2006/relationships/hyperlink" Target="https://modelcontextprotocol.io/docs/tools/inspecto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406.08689"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FC6379-3324-D0E1-9158-FEE1F17ED2EB}"/>
              </a:ext>
            </a:extLst>
          </p:cNvPr>
          <p:cNvSpPr>
            <a:spLocks noGrp="1"/>
          </p:cNvSpPr>
          <p:nvPr>
            <p:ph type="ctrTitle"/>
          </p:nvPr>
        </p:nvSpPr>
        <p:spPr>
          <a:xfrm>
            <a:off x="359836" y="3429000"/>
            <a:ext cx="8530775" cy="3080335"/>
          </a:xfrm>
        </p:spPr>
        <p:txBody>
          <a:bodyPr/>
          <a:lstStyle/>
          <a:p>
            <a:r>
              <a:rPr lang="en-US" sz="4000"/>
              <a:t>How to securely implement MCP with OAuth in .NET</a:t>
            </a:r>
            <a:endParaRPr lang="en-CH" sz="4000"/>
          </a:p>
        </p:txBody>
      </p:sp>
      <p:sp>
        <p:nvSpPr>
          <p:cNvPr id="6" name="Picture Placeholder 5">
            <a:extLst>
              <a:ext uri="{FF2B5EF4-FFF2-40B4-BE49-F238E27FC236}">
                <a16:creationId xmlns:a16="http://schemas.microsoft.com/office/drawing/2014/main" id="{5EE50CF2-94C4-3F90-1625-89BF91F6F6B5}"/>
              </a:ext>
            </a:extLst>
          </p:cNvPr>
          <p:cNvSpPr>
            <a:spLocks noGrp="1"/>
          </p:cNvSpPr>
          <p:nvPr>
            <p:ph type="pic" sz="quarter" idx="13"/>
          </p:nvPr>
        </p:nvSpPr>
        <p:spPr/>
        <p:txBody>
          <a:bodyPr/>
          <a:lstStyle/>
          <a:p>
            <a:endParaRPr lang="en-CH"/>
          </a:p>
        </p:txBody>
      </p:sp>
    </p:spTree>
    <p:extLst>
      <p:ext uri="{BB962C8B-B14F-4D97-AF65-F5344CB8AC3E}">
        <p14:creationId xmlns:p14="http://schemas.microsoft.com/office/powerpoint/2010/main" val="286555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kernel is at the center of everything in Semantic Kernel">
            <a:extLst>
              <a:ext uri="{FF2B5EF4-FFF2-40B4-BE49-F238E27FC236}">
                <a16:creationId xmlns:a16="http://schemas.microsoft.com/office/drawing/2014/main" id="{EBD926D7-9926-D652-6085-274734C63B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2013" y="1330109"/>
            <a:ext cx="10258425" cy="4829608"/>
          </a:xfrm>
          <a:prstGeom prst="rect">
            <a:avLst/>
          </a:prstGeom>
          <a:noFill/>
        </p:spPr>
      </p:pic>
      <p:pic>
        <p:nvPicPr>
          <p:cNvPr id="5" name="Picture 2" descr="Semantic Kernel's new icon and the art of teamwork | Semantic Kernel">
            <a:extLst>
              <a:ext uri="{FF2B5EF4-FFF2-40B4-BE49-F238E27FC236}">
                <a16:creationId xmlns:a16="http://schemas.microsoft.com/office/drawing/2014/main" id="{A5DECE5D-5AD4-0852-15A0-D306A83DF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2" y="424900"/>
            <a:ext cx="1116950" cy="1116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B264485-806F-A4A8-768F-C8FD4E56F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2519" y="1113398"/>
            <a:ext cx="686749" cy="68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139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F393CBE-6114-1D53-9743-00DBB4F5187E}"/>
              </a:ext>
            </a:extLst>
          </p:cNvPr>
          <p:cNvSpPr txBox="1">
            <a:spLocks/>
          </p:cNvSpPr>
          <p:nvPr/>
        </p:nvSpPr>
        <p:spPr>
          <a:xfrm>
            <a:off x="1280160" y="640080"/>
            <a:ext cx="10087699" cy="1280160"/>
          </a:xfrm>
          <a:prstGeom prst="rect">
            <a:avLst/>
          </a:prstGeom>
        </p:spPr>
        <p:txBody>
          <a:bodyPr vert="horz" lIns="0" tIns="0" rIns="0" bIns="0" rtlCol="0" anchor="b" anchorCtr="0">
            <a:normAutofit/>
          </a:bodyPr>
          <a:lstStyle>
            <a:lvl1pPr algn="l" defTabSz="914400" rtl="0" eaLnBrk="1" latinLnBrk="0" hangingPunct="1">
              <a:lnSpc>
                <a:spcPts val="4000"/>
              </a:lnSpc>
              <a:spcBef>
                <a:spcPct val="0"/>
              </a:spcBef>
              <a:buNone/>
              <a:defRPr sz="4000" b="1" kern="1200" cap="all" baseline="0">
                <a:solidFill>
                  <a:schemeClr val="tx1"/>
                </a:solidFill>
                <a:latin typeface="+mj-lt"/>
                <a:ea typeface="+mj-ea"/>
                <a:cs typeface="+mj-cs"/>
              </a:defRPr>
            </a:lvl1pPr>
          </a:lstStyle>
          <a:p>
            <a:pPr>
              <a:spcAft>
                <a:spcPts val="600"/>
              </a:spcAft>
            </a:pPr>
            <a:r>
              <a:rPr lang="en-US" b="1" kern="1200" cap="all" baseline="0" dirty="0">
                <a:latin typeface="+mj-lt"/>
                <a:ea typeface="+mj-ea"/>
                <a:cs typeface="+mj-cs"/>
              </a:rPr>
              <a:t>SK – Setup</a:t>
            </a:r>
          </a:p>
          <a:p>
            <a:pPr>
              <a:spcAft>
                <a:spcPts val="600"/>
              </a:spcAft>
            </a:pPr>
            <a:endParaRPr lang="en-US" b="1" kern="1200" cap="all" baseline="0" dirty="0">
              <a:latin typeface="+mj-lt"/>
              <a:ea typeface="+mj-ea"/>
              <a:cs typeface="+mj-cs"/>
            </a:endParaRPr>
          </a:p>
        </p:txBody>
      </p:sp>
      <p:pic>
        <p:nvPicPr>
          <p:cNvPr id="9" name="Picture 8">
            <a:extLst>
              <a:ext uri="{FF2B5EF4-FFF2-40B4-BE49-F238E27FC236}">
                <a16:creationId xmlns:a16="http://schemas.microsoft.com/office/drawing/2014/main" id="{0FF3C688-1800-AD0D-D248-7A7F31E8FC78}"/>
              </a:ext>
            </a:extLst>
          </p:cNvPr>
          <p:cNvPicPr>
            <a:picLocks noChangeAspect="1"/>
          </p:cNvPicPr>
          <p:nvPr/>
        </p:nvPicPr>
        <p:blipFill>
          <a:blip r:embed="rId2"/>
          <a:stretch>
            <a:fillRect/>
          </a:stretch>
        </p:blipFill>
        <p:spPr>
          <a:xfrm>
            <a:off x="1280160" y="2168199"/>
            <a:ext cx="10087699" cy="3984640"/>
          </a:xfrm>
          <a:prstGeom prst="rect">
            <a:avLst/>
          </a:prstGeom>
          <a:noFill/>
        </p:spPr>
      </p:pic>
    </p:spTree>
    <p:extLst>
      <p:ext uri="{BB962C8B-B14F-4D97-AF65-F5344CB8AC3E}">
        <p14:creationId xmlns:p14="http://schemas.microsoft.com/office/powerpoint/2010/main" val="4004965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96EA3A1-89E1-1213-3623-5893F3383B63}"/>
              </a:ext>
            </a:extLst>
          </p:cNvPr>
          <p:cNvSpPr>
            <a:spLocks noGrp="1"/>
          </p:cNvSpPr>
          <p:nvPr>
            <p:ph type="title"/>
          </p:nvPr>
        </p:nvSpPr>
        <p:spPr>
          <a:xfrm>
            <a:off x="1280160" y="640080"/>
            <a:ext cx="10087699" cy="1280160"/>
          </a:xfrm>
        </p:spPr>
        <p:txBody>
          <a:bodyPr/>
          <a:lstStyle/>
          <a:p>
            <a:r>
              <a:rPr lang="en-US" dirty="0"/>
              <a:t>SK – execute prompt</a:t>
            </a:r>
            <a:br>
              <a:rPr lang="en-US" dirty="0"/>
            </a:br>
            <a:endParaRPr lang="en-US" dirty="0"/>
          </a:p>
        </p:txBody>
      </p:sp>
      <p:pic>
        <p:nvPicPr>
          <p:cNvPr id="11" name="Picture 10">
            <a:extLst>
              <a:ext uri="{FF2B5EF4-FFF2-40B4-BE49-F238E27FC236}">
                <a16:creationId xmlns:a16="http://schemas.microsoft.com/office/drawing/2014/main" id="{F3AA632D-6316-7F81-CE8E-B63959757828}"/>
              </a:ext>
            </a:extLst>
          </p:cNvPr>
          <p:cNvPicPr>
            <a:picLocks noChangeAspect="1"/>
          </p:cNvPicPr>
          <p:nvPr/>
        </p:nvPicPr>
        <p:blipFill>
          <a:blip r:embed="rId3"/>
          <a:stretch>
            <a:fillRect/>
          </a:stretch>
        </p:blipFill>
        <p:spPr>
          <a:xfrm>
            <a:off x="1280160" y="2155589"/>
            <a:ext cx="10087699" cy="4009859"/>
          </a:xfrm>
          <a:prstGeom prst="rect">
            <a:avLst/>
          </a:prstGeom>
          <a:noFill/>
        </p:spPr>
      </p:pic>
    </p:spTree>
    <p:extLst>
      <p:ext uri="{BB962C8B-B14F-4D97-AF65-F5344CB8AC3E}">
        <p14:creationId xmlns:p14="http://schemas.microsoft.com/office/powerpoint/2010/main" val="421467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BEE86-1AAF-1F6E-C403-CEF5C596D435}"/>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1A31464-7802-9933-9D62-417BE0FB181D}"/>
              </a:ext>
            </a:extLst>
          </p:cNvPr>
          <p:cNvSpPr/>
          <p:nvPr/>
        </p:nvSpPr>
        <p:spPr>
          <a:xfrm>
            <a:off x="2207045" y="2663327"/>
            <a:ext cx="7777909" cy="1531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t>What is the current date?</a:t>
            </a:r>
            <a:endParaRPr lang="en-CH" sz="4400" b="1"/>
          </a:p>
        </p:txBody>
      </p:sp>
    </p:spTree>
    <p:extLst>
      <p:ext uri="{BB962C8B-B14F-4D97-AF65-F5344CB8AC3E}">
        <p14:creationId xmlns:p14="http://schemas.microsoft.com/office/powerpoint/2010/main" val="403362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79C9EBF-4144-B676-BEB4-2B1E0023F11E}"/>
              </a:ext>
            </a:extLst>
          </p:cNvPr>
          <p:cNvSpPr>
            <a:spLocks noGrp="1"/>
          </p:cNvSpPr>
          <p:nvPr>
            <p:ph type="title"/>
          </p:nvPr>
        </p:nvSpPr>
        <p:spPr>
          <a:xfrm>
            <a:off x="1280160" y="640080"/>
            <a:ext cx="10087699" cy="1280160"/>
          </a:xfrm>
        </p:spPr>
        <p:txBody>
          <a:bodyPr/>
          <a:lstStyle/>
          <a:p>
            <a:r>
              <a:rPr lang="en-US" dirty="0" err="1"/>
              <a:t>Sk</a:t>
            </a:r>
            <a:r>
              <a:rPr lang="en-US" dirty="0"/>
              <a:t> – Plugin</a:t>
            </a:r>
            <a:br>
              <a:rPr lang="en-US" dirty="0"/>
            </a:br>
            <a:endParaRPr lang="en-US" dirty="0"/>
          </a:p>
        </p:txBody>
      </p:sp>
      <p:pic>
        <p:nvPicPr>
          <p:cNvPr id="5" name="Picture 4">
            <a:extLst>
              <a:ext uri="{FF2B5EF4-FFF2-40B4-BE49-F238E27FC236}">
                <a16:creationId xmlns:a16="http://schemas.microsoft.com/office/drawing/2014/main" id="{AF810624-24F7-C1D1-69E4-A36B9970E768}"/>
              </a:ext>
            </a:extLst>
          </p:cNvPr>
          <p:cNvPicPr>
            <a:picLocks noChangeAspect="1"/>
          </p:cNvPicPr>
          <p:nvPr/>
        </p:nvPicPr>
        <p:blipFill>
          <a:blip r:embed="rId3"/>
          <a:stretch>
            <a:fillRect/>
          </a:stretch>
        </p:blipFill>
        <p:spPr>
          <a:xfrm>
            <a:off x="1280160" y="2382563"/>
            <a:ext cx="10087699" cy="3555912"/>
          </a:xfrm>
          <a:prstGeom prst="rect">
            <a:avLst/>
          </a:prstGeom>
          <a:noFill/>
        </p:spPr>
      </p:pic>
    </p:spTree>
    <p:extLst>
      <p:ext uri="{BB962C8B-B14F-4D97-AF65-F5344CB8AC3E}">
        <p14:creationId xmlns:p14="http://schemas.microsoft.com/office/powerpoint/2010/main" val="158781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EE750-4FE3-C62B-4080-AB1CA38811E0}"/>
              </a:ext>
            </a:extLst>
          </p:cNvPr>
          <p:cNvPicPr>
            <a:picLocks noChangeAspect="1"/>
          </p:cNvPicPr>
          <p:nvPr/>
        </p:nvPicPr>
        <p:blipFill>
          <a:blip r:embed="rId3"/>
          <a:stretch>
            <a:fillRect/>
          </a:stretch>
        </p:blipFill>
        <p:spPr>
          <a:xfrm>
            <a:off x="2430303" y="1930219"/>
            <a:ext cx="7331387" cy="1695782"/>
          </a:xfrm>
          <a:prstGeom prst="rect">
            <a:avLst/>
          </a:prstGeom>
        </p:spPr>
      </p:pic>
      <p:pic>
        <p:nvPicPr>
          <p:cNvPr id="5" name="Picture 4">
            <a:extLst>
              <a:ext uri="{FF2B5EF4-FFF2-40B4-BE49-F238E27FC236}">
                <a16:creationId xmlns:a16="http://schemas.microsoft.com/office/drawing/2014/main" id="{5FF2A4B5-BE5B-8A21-C9FF-A066E4F8399A}"/>
              </a:ext>
            </a:extLst>
          </p:cNvPr>
          <p:cNvPicPr>
            <a:picLocks noChangeAspect="1"/>
          </p:cNvPicPr>
          <p:nvPr/>
        </p:nvPicPr>
        <p:blipFill>
          <a:blip r:embed="rId4"/>
          <a:stretch>
            <a:fillRect/>
          </a:stretch>
        </p:blipFill>
        <p:spPr>
          <a:xfrm>
            <a:off x="2430304" y="3980329"/>
            <a:ext cx="7331387" cy="2460806"/>
          </a:xfrm>
          <a:prstGeom prst="rect">
            <a:avLst/>
          </a:prstGeom>
        </p:spPr>
      </p:pic>
      <p:sp>
        <p:nvSpPr>
          <p:cNvPr id="2" name="Title 1">
            <a:extLst>
              <a:ext uri="{FF2B5EF4-FFF2-40B4-BE49-F238E27FC236}">
                <a16:creationId xmlns:a16="http://schemas.microsoft.com/office/drawing/2014/main" id="{3C55CAD9-B012-39CE-8FEE-D38778299E22}"/>
              </a:ext>
            </a:extLst>
          </p:cNvPr>
          <p:cNvSpPr>
            <a:spLocks noGrp="1"/>
          </p:cNvSpPr>
          <p:nvPr>
            <p:ph type="title"/>
          </p:nvPr>
        </p:nvSpPr>
        <p:spPr>
          <a:xfrm>
            <a:off x="1280160" y="640080"/>
            <a:ext cx="10087699" cy="1280160"/>
          </a:xfrm>
        </p:spPr>
        <p:txBody>
          <a:bodyPr/>
          <a:lstStyle/>
          <a:p>
            <a:r>
              <a:rPr lang="en-US" dirty="0" err="1"/>
              <a:t>Sk</a:t>
            </a:r>
            <a:r>
              <a:rPr lang="en-US" dirty="0"/>
              <a:t> – Plugin</a:t>
            </a:r>
            <a:br>
              <a:rPr lang="en-US" dirty="0"/>
            </a:br>
            <a:endParaRPr lang="en-US" dirty="0"/>
          </a:p>
        </p:txBody>
      </p:sp>
    </p:spTree>
    <p:extLst>
      <p:ext uri="{BB962C8B-B14F-4D97-AF65-F5344CB8AC3E}">
        <p14:creationId xmlns:p14="http://schemas.microsoft.com/office/powerpoint/2010/main" val="193082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Semantic Kernel function calling">
            <a:extLst>
              <a:ext uri="{FF2B5EF4-FFF2-40B4-BE49-F238E27FC236}">
                <a16:creationId xmlns:a16="http://schemas.microsoft.com/office/drawing/2014/main" id="{1720D6D1-86D0-9B06-831A-4825CDCA6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1257300"/>
            <a:ext cx="6381750"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86E1832-CC07-4653-375E-EF69233D2593}"/>
              </a:ext>
            </a:extLst>
          </p:cNvPr>
          <p:cNvSpPr/>
          <p:nvPr/>
        </p:nvSpPr>
        <p:spPr>
          <a:xfrm>
            <a:off x="5004318" y="2286000"/>
            <a:ext cx="2183364" cy="587829"/>
          </a:xfrm>
          <a:prstGeom prst="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Title 1">
            <a:extLst>
              <a:ext uri="{FF2B5EF4-FFF2-40B4-BE49-F238E27FC236}">
                <a16:creationId xmlns:a16="http://schemas.microsoft.com/office/drawing/2014/main" id="{5DDAAE86-7392-854E-5658-124787E95CDB}"/>
              </a:ext>
            </a:extLst>
          </p:cNvPr>
          <p:cNvSpPr>
            <a:spLocks noGrp="1"/>
          </p:cNvSpPr>
          <p:nvPr>
            <p:ph type="title"/>
          </p:nvPr>
        </p:nvSpPr>
        <p:spPr>
          <a:xfrm>
            <a:off x="1271694" y="98213"/>
            <a:ext cx="10087699" cy="1280160"/>
          </a:xfrm>
        </p:spPr>
        <p:txBody>
          <a:bodyPr/>
          <a:lstStyle/>
          <a:p>
            <a:r>
              <a:rPr lang="en-US"/>
              <a:t>Function </a:t>
            </a:r>
            <a:r>
              <a:rPr lang="en-US" err="1"/>
              <a:t>CAlling</a:t>
            </a:r>
            <a:endParaRPr lang="en-CH"/>
          </a:p>
        </p:txBody>
      </p:sp>
    </p:spTree>
    <p:extLst>
      <p:ext uri="{BB962C8B-B14F-4D97-AF65-F5344CB8AC3E}">
        <p14:creationId xmlns:p14="http://schemas.microsoft.com/office/powerpoint/2010/main" val="231983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7"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 2.59259E-6 L 0 0.14815 " pathEditMode="relative" rAng="0" ptsTypes="AA">
                                      <p:cBhvr>
                                        <p:cTn id="10" dur="2000" fill="hold"/>
                                        <p:tgtEl>
                                          <p:spTgt spid="3"/>
                                        </p:tgtEl>
                                        <p:attrNameLst>
                                          <p:attrName>ppt_x</p:attrName>
                                          <p:attrName>ppt_y</p:attrName>
                                        </p:attrNameLst>
                                      </p:cBhvr>
                                      <p:rCtr x="0" y="740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0 0.14815 L 0.17904 0.14884 " pathEditMode="relative" rAng="0" ptsTypes="AA">
                                      <p:cBhvr>
                                        <p:cTn id="14" dur="2000" fill="hold"/>
                                        <p:tgtEl>
                                          <p:spTgt spid="3"/>
                                        </p:tgtEl>
                                        <p:attrNameLst>
                                          <p:attrName>ppt_x</p:attrName>
                                          <p:attrName>ppt_y</p:attrName>
                                        </p:attrNameLst>
                                      </p:cBhvr>
                                      <p:rCtr x="8945" y="2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2" nodeType="clickEffect">
                                  <p:stCondLst>
                                    <p:cond delay="0"/>
                                  </p:stCondLst>
                                  <p:childTnLst>
                                    <p:animMotion origin="layout" path="M 0.17904 0.14884 L 0.18047 0.30162 " pathEditMode="relative" rAng="0" ptsTypes="AA">
                                      <p:cBhvr>
                                        <p:cTn id="18" dur="2000" fill="hold"/>
                                        <p:tgtEl>
                                          <p:spTgt spid="3"/>
                                        </p:tgtEl>
                                        <p:attrNameLst>
                                          <p:attrName>ppt_x</p:attrName>
                                          <p:attrName>ppt_y</p:attrName>
                                        </p:attrNameLst>
                                      </p:cBhvr>
                                      <p:rCtr x="65" y="7639"/>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3" nodeType="clickEffect">
                                  <p:stCondLst>
                                    <p:cond delay="0"/>
                                  </p:stCondLst>
                                  <p:childTnLst>
                                    <p:animMotion origin="layout" path="M 0.18047 0.30162 L 0 0.3375 " pathEditMode="relative" rAng="0" ptsTypes="AA">
                                      <p:cBhvr>
                                        <p:cTn id="22" dur="2000" fill="hold"/>
                                        <p:tgtEl>
                                          <p:spTgt spid="3"/>
                                        </p:tgtEl>
                                        <p:attrNameLst>
                                          <p:attrName>ppt_x</p:attrName>
                                          <p:attrName>ppt_y</p:attrName>
                                        </p:attrNameLst>
                                      </p:cBhvr>
                                      <p:rCtr x="-8958" y="162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4" nodeType="clickEffect">
                                  <p:stCondLst>
                                    <p:cond delay="0"/>
                                  </p:stCondLst>
                                  <p:childTnLst>
                                    <p:animMotion origin="layout" path="M 0 0.3375 L -0.17904 0.33703 " pathEditMode="relative" rAng="0" ptsTypes="AA">
                                      <p:cBhvr>
                                        <p:cTn id="26" dur="2000" fill="hold"/>
                                        <p:tgtEl>
                                          <p:spTgt spid="3"/>
                                        </p:tgtEl>
                                        <p:attrNameLst>
                                          <p:attrName>ppt_x</p:attrName>
                                          <p:attrName>ppt_y</p:attrName>
                                        </p:attrNameLst>
                                      </p:cBhvr>
                                      <p:rCtr x="-8958" y="-23"/>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5" nodeType="clickEffect">
                                  <p:stCondLst>
                                    <p:cond delay="0"/>
                                  </p:stCondLst>
                                  <p:childTnLst>
                                    <p:animMotion origin="layout" path="M -0.17904 0.33703 L -0.17461 0.14467 " pathEditMode="relative" rAng="0" ptsTypes="AA">
                                      <p:cBhvr>
                                        <p:cTn id="30" dur="2000" fill="hold"/>
                                        <p:tgtEl>
                                          <p:spTgt spid="3"/>
                                        </p:tgtEl>
                                        <p:attrNameLst>
                                          <p:attrName>ppt_x</p:attrName>
                                          <p:attrName>ppt_y</p:attrName>
                                        </p:attrNameLst>
                                      </p:cBhvr>
                                      <p:rCtr x="221" y="-9630"/>
                                    </p:animMotion>
                                  </p:childTnLst>
                                </p:cTn>
                              </p:par>
                            </p:childTnLst>
                          </p:cTn>
                        </p:par>
                      </p:childTnLst>
                    </p:cTn>
                  </p:par>
                  <p:par>
                    <p:cTn id="31" fill="hold">
                      <p:stCondLst>
                        <p:cond delay="indefinite"/>
                      </p:stCondLst>
                      <p:childTnLst>
                        <p:par>
                          <p:cTn id="32" fill="hold">
                            <p:stCondLst>
                              <p:cond delay="0"/>
                            </p:stCondLst>
                            <p:childTnLst>
                              <p:par>
                                <p:cTn id="33" presetID="37" presetClass="path" presetSubtype="0" accel="50000" decel="50000" fill="hold" grpId="6" nodeType="clickEffect">
                                  <p:stCondLst>
                                    <p:cond delay="0"/>
                                  </p:stCondLst>
                                  <p:childTnLst>
                                    <p:animMotion origin="layout" path="M -0.1746 0.14468 L -0.08203 -0.05162 C -0.06276 -0.09607 -0.03385 -0.11852 -0.00325 -0.11852 C 0.03125 -0.11852 0.05912 -0.09607 0.07839 -0.05162 L 0.17136 0.14468 " pathEditMode="relative" rAng="0" ptsTypes="AAAAA">
                                      <p:cBhvr>
                                        <p:cTn id="34" dur="2000" fill="hold"/>
                                        <p:tgtEl>
                                          <p:spTgt spid="3"/>
                                        </p:tgtEl>
                                        <p:attrNameLst>
                                          <p:attrName>ppt_x</p:attrName>
                                          <p:attrName>ppt_y</p:attrName>
                                        </p:attrNameLst>
                                      </p:cBhvr>
                                      <p:rCtr x="17292" y="-13171"/>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8" nodeType="clickEffect">
                                  <p:stCondLst>
                                    <p:cond delay="0"/>
                                  </p:stCondLst>
                                  <p:childTnLst>
                                    <p:animMotion origin="layout" path="M 0.17903 0.14884 L 0.1793 0.29815 " pathEditMode="relative" rAng="0" ptsTypes="AA">
                                      <p:cBhvr>
                                        <p:cTn id="38" dur="2000" fill="hold"/>
                                        <p:tgtEl>
                                          <p:spTgt spid="3"/>
                                        </p:tgtEl>
                                        <p:attrNameLst>
                                          <p:attrName>ppt_x</p:attrName>
                                          <p:attrName>ppt_y</p:attrName>
                                        </p:attrNameLst>
                                      </p:cBhvr>
                                      <p:rCtr x="91" y="7662"/>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9" nodeType="clickEffect">
                                  <p:stCondLst>
                                    <p:cond delay="0"/>
                                  </p:stCondLst>
                                  <p:childTnLst>
                                    <p:animMotion origin="layout" path="M 0.18047 0.30162 L 0 0.2537 " pathEditMode="relative" rAng="0" ptsTypes="AA">
                                      <p:cBhvr>
                                        <p:cTn id="42" dur="2000" fill="hold"/>
                                        <p:tgtEl>
                                          <p:spTgt spid="3"/>
                                        </p:tgtEl>
                                        <p:attrNameLst>
                                          <p:attrName>ppt_x</p:attrName>
                                          <p:attrName>ppt_y</p:attrName>
                                        </p:attrNameLst>
                                      </p:cBhvr>
                                      <p:rCtr x="-9023" y="-2407"/>
                                    </p:animMotion>
                                  </p:childTnLst>
                                </p:cTn>
                              </p:par>
                            </p:childTnLst>
                          </p:cTn>
                        </p:par>
                      </p:childTnLst>
                    </p:cTn>
                  </p:par>
                  <p:par>
                    <p:cTn id="43" fill="hold">
                      <p:stCondLst>
                        <p:cond delay="indefinite"/>
                      </p:stCondLst>
                      <p:childTnLst>
                        <p:par>
                          <p:cTn id="44" fill="hold">
                            <p:stCondLst>
                              <p:cond delay="0"/>
                            </p:stCondLst>
                            <p:childTnLst>
                              <p:par>
                                <p:cTn id="45" presetID="37" presetClass="path" presetSubtype="0" accel="50000" decel="50000" fill="hold" grpId="10" nodeType="clickEffect">
                                  <p:stCondLst>
                                    <p:cond delay="0"/>
                                  </p:stCondLst>
                                  <p:childTnLst>
                                    <p:animMotion origin="layout" path="M 2.08333E-7 0.2537 L -0.07122 0.18426 C -0.08724 0.16967 -0.09596 0.14791 -0.09596 0.125 C -0.09596 0.09907 -0.08724 0.07824 -0.07122 0.06365 L 2.08333E-7 -0.00625 " pathEditMode="relative" rAng="16200000" ptsTypes="AAAAA">
                                      <p:cBhvr>
                                        <p:cTn id="46" dur="2000" fill="hold"/>
                                        <p:tgtEl>
                                          <p:spTgt spid="3"/>
                                        </p:tgtEl>
                                        <p:attrNameLst>
                                          <p:attrName>ppt_x</p:attrName>
                                          <p:attrName>ppt_y</p:attrName>
                                        </p:attrNameLst>
                                      </p:cBhvr>
                                      <p:rCtr x="-4805" y="-1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3" grpId="5" animBg="1"/>
      <p:bldP spid="3" grpId="6" animBg="1"/>
      <p:bldP spid="3" grpId="7" animBg="1"/>
      <p:bldP spid="3" grpId="8" animBg="1"/>
      <p:bldP spid="3" grpId="9" animBg="1"/>
      <p:bldP spid="3" grpId="1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22A20A-9F08-28D6-49D7-8B347D5FC916}"/>
              </a:ext>
            </a:extLst>
          </p:cNvPr>
          <p:cNvSpPr>
            <a:spLocks noGrp="1"/>
          </p:cNvSpPr>
          <p:nvPr>
            <p:ph type="title"/>
          </p:nvPr>
        </p:nvSpPr>
        <p:spPr/>
        <p:txBody>
          <a:bodyPr/>
          <a:lstStyle/>
          <a:p>
            <a:r>
              <a:rPr lang="en-US" dirty="0"/>
              <a:t>Model context protocol (MCP)</a:t>
            </a:r>
            <a:br>
              <a:rPr lang="en-US" dirty="0"/>
            </a:br>
            <a:endParaRPr lang="en-CH" dirty="0"/>
          </a:p>
        </p:txBody>
      </p:sp>
      <p:sp>
        <p:nvSpPr>
          <p:cNvPr id="6" name="Content Placeholder 5">
            <a:extLst>
              <a:ext uri="{FF2B5EF4-FFF2-40B4-BE49-F238E27FC236}">
                <a16:creationId xmlns:a16="http://schemas.microsoft.com/office/drawing/2014/main" id="{0D26B2C2-1ED2-7943-8691-89AF4E77CF8A}"/>
              </a:ext>
            </a:extLst>
          </p:cNvPr>
          <p:cNvSpPr>
            <a:spLocks noGrp="1"/>
          </p:cNvSpPr>
          <p:nvPr>
            <p:ph idx="1"/>
          </p:nvPr>
        </p:nvSpPr>
        <p:spPr>
          <a:xfrm>
            <a:off x="1280161" y="2103119"/>
            <a:ext cx="3756956" cy="4114800"/>
          </a:xfrm>
        </p:spPr>
        <p:txBody>
          <a:bodyPr/>
          <a:lstStyle/>
          <a:p>
            <a:r>
              <a:rPr lang="en-US" dirty="0"/>
              <a:t>Client – Server</a:t>
            </a:r>
          </a:p>
          <a:p>
            <a:r>
              <a:rPr lang="en-US" dirty="0"/>
              <a:t>Transport</a:t>
            </a:r>
          </a:p>
          <a:p>
            <a:pPr lvl="1"/>
            <a:r>
              <a:rPr lang="en-US" dirty="0" err="1"/>
              <a:t>Stdio</a:t>
            </a:r>
            <a:r>
              <a:rPr lang="en-US" dirty="0"/>
              <a:t> (local)</a:t>
            </a:r>
          </a:p>
          <a:p>
            <a:pPr lvl="1"/>
            <a:r>
              <a:rPr lang="en-US" dirty="0"/>
              <a:t>Http (remotely)</a:t>
            </a:r>
          </a:p>
          <a:p>
            <a:pPr lvl="2"/>
            <a:r>
              <a:rPr lang="en-US" dirty="0"/>
              <a:t>Server-Sent Events for Streaming</a:t>
            </a:r>
          </a:p>
          <a:p>
            <a:r>
              <a:rPr lang="en-US" dirty="0"/>
              <a:t>JSON-RPC</a:t>
            </a:r>
          </a:p>
        </p:txBody>
      </p:sp>
      <p:sp>
        <p:nvSpPr>
          <p:cNvPr id="2" name="Rectangle 1">
            <a:extLst>
              <a:ext uri="{FF2B5EF4-FFF2-40B4-BE49-F238E27FC236}">
                <a16:creationId xmlns:a16="http://schemas.microsoft.com/office/drawing/2014/main" id="{7F09197D-8F59-BD82-C218-CB7B646A5589}"/>
              </a:ext>
            </a:extLst>
          </p:cNvPr>
          <p:cNvSpPr/>
          <p:nvPr/>
        </p:nvSpPr>
        <p:spPr>
          <a:xfrm>
            <a:off x="5451231" y="2103119"/>
            <a:ext cx="6506308" cy="1280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tangle 2">
            <a:extLst>
              <a:ext uri="{FF2B5EF4-FFF2-40B4-BE49-F238E27FC236}">
                <a16:creationId xmlns:a16="http://schemas.microsoft.com/office/drawing/2014/main" id="{BCA82D1B-DB0B-7DEE-18C1-ADAFD0E45F87}"/>
              </a:ext>
            </a:extLst>
          </p:cNvPr>
          <p:cNvSpPr/>
          <p:nvPr/>
        </p:nvSpPr>
        <p:spPr>
          <a:xfrm>
            <a:off x="5540620" y="4587824"/>
            <a:ext cx="1737946" cy="8088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a:t>MCP Server 1</a:t>
            </a:r>
            <a:endParaRPr lang="en-CH" sz="1600"/>
          </a:p>
        </p:txBody>
      </p:sp>
      <p:sp>
        <p:nvSpPr>
          <p:cNvPr id="4" name="Rectangle 3">
            <a:extLst>
              <a:ext uri="{FF2B5EF4-FFF2-40B4-BE49-F238E27FC236}">
                <a16:creationId xmlns:a16="http://schemas.microsoft.com/office/drawing/2014/main" id="{3EF5C0FC-A273-4772-9330-0D65A00724E3}"/>
              </a:ext>
            </a:extLst>
          </p:cNvPr>
          <p:cNvSpPr/>
          <p:nvPr/>
        </p:nvSpPr>
        <p:spPr>
          <a:xfrm>
            <a:off x="7774739" y="4587823"/>
            <a:ext cx="1737946" cy="8088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a:t>MCP Server 2</a:t>
            </a:r>
            <a:endParaRPr lang="en-CH" sz="1600"/>
          </a:p>
        </p:txBody>
      </p:sp>
      <p:sp>
        <p:nvSpPr>
          <p:cNvPr id="7" name="Rectangle 6">
            <a:extLst>
              <a:ext uri="{FF2B5EF4-FFF2-40B4-BE49-F238E27FC236}">
                <a16:creationId xmlns:a16="http://schemas.microsoft.com/office/drawing/2014/main" id="{DD2EE353-C318-8A86-16BD-D1D03193A0B3}"/>
              </a:ext>
            </a:extLst>
          </p:cNvPr>
          <p:cNvSpPr/>
          <p:nvPr/>
        </p:nvSpPr>
        <p:spPr>
          <a:xfrm>
            <a:off x="10008858" y="4587823"/>
            <a:ext cx="1737946" cy="8088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a:t>MCP Server N</a:t>
            </a:r>
            <a:endParaRPr lang="en-CH" sz="1600"/>
          </a:p>
        </p:txBody>
      </p:sp>
      <p:sp>
        <p:nvSpPr>
          <p:cNvPr id="8" name="Rectangle 7">
            <a:extLst>
              <a:ext uri="{FF2B5EF4-FFF2-40B4-BE49-F238E27FC236}">
                <a16:creationId xmlns:a16="http://schemas.microsoft.com/office/drawing/2014/main" id="{028BF6A3-DABC-1B65-3D44-88D8FD3768BE}"/>
              </a:ext>
            </a:extLst>
          </p:cNvPr>
          <p:cNvSpPr/>
          <p:nvPr/>
        </p:nvSpPr>
        <p:spPr>
          <a:xfrm>
            <a:off x="5621217" y="2600761"/>
            <a:ext cx="1576752" cy="59260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a:t>MCP Client 1</a:t>
            </a:r>
            <a:endParaRPr lang="en-CH" sz="1600"/>
          </a:p>
        </p:txBody>
      </p:sp>
      <p:sp>
        <p:nvSpPr>
          <p:cNvPr id="9" name="Rectangle 8">
            <a:extLst>
              <a:ext uri="{FF2B5EF4-FFF2-40B4-BE49-F238E27FC236}">
                <a16:creationId xmlns:a16="http://schemas.microsoft.com/office/drawing/2014/main" id="{7D47AEB2-2068-DAEC-20E1-DC7E98B3B0C7}"/>
              </a:ext>
            </a:extLst>
          </p:cNvPr>
          <p:cNvSpPr/>
          <p:nvPr/>
        </p:nvSpPr>
        <p:spPr>
          <a:xfrm>
            <a:off x="7855336" y="2600761"/>
            <a:ext cx="1576752" cy="59260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a:t>MCP Client 2</a:t>
            </a:r>
            <a:endParaRPr lang="en-CH" sz="1600"/>
          </a:p>
        </p:txBody>
      </p:sp>
      <p:sp>
        <p:nvSpPr>
          <p:cNvPr id="10" name="Rectangle 9">
            <a:extLst>
              <a:ext uri="{FF2B5EF4-FFF2-40B4-BE49-F238E27FC236}">
                <a16:creationId xmlns:a16="http://schemas.microsoft.com/office/drawing/2014/main" id="{16CC1EFF-5DDA-7E39-9406-73C708C52CE3}"/>
              </a:ext>
            </a:extLst>
          </p:cNvPr>
          <p:cNvSpPr/>
          <p:nvPr/>
        </p:nvSpPr>
        <p:spPr>
          <a:xfrm>
            <a:off x="10089455" y="2599881"/>
            <a:ext cx="1576752" cy="59260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a:t>MCP Client N</a:t>
            </a:r>
            <a:endParaRPr lang="en-CH" sz="1600"/>
          </a:p>
        </p:txBody>
      </p:sp>
      <p:sp>
        <p:nvSpPr>
          <p:cNvPr id="11" name="TextBox 10">
            <a:extLst>
              <a:ext uri="{FF2B5EF4-FFF2-40B4-BE49-F238E27FC236}">
                <a16:creationId xmlns:a16="http://schemas.microsoft.com/office/drawing/2014/main" id="{67F57AB4-A0EB-D2B8-6E95-BF4E203F5F50}"/>
              </a:ext>
            </a:extLst>
          </p:cNvPr>
          <p:cNvSpPr txBox="1"/>
          <p:nvPr/>
        </p:nvSpPr>
        <p:spPr>
          <a:xfrm>
            <a:off x="7477126" y="2139990"/>
            <a:ext cx="2454518" cy="369332"/>
          </a:xfrm>
          <a:prstGeom prst="rect">
            <a:avLst/>
          </a:prstGeom>
          <a:noFill/>
        </p:spPr>
        <p:txBody>
          <a:bodyPr wrap="none" rtlCol="0">
            <a:spAutoFit/>
          </a:bodyPr>
          <a:lstStyle/>
          <a:p>
            <a:r>
              <a:rPr lang="en-US" b="1">
                <a:solidFill>
                  <a:schemeClr val="bg1"/>
                </a:solidFill>
              </a:rPr>
              <a:t>MCP Host (AI Agent)</a:t>
            </a:r>
            <a:endParaRPr lang="en-CH" b="1">
              <a:solidFill>
                <a:schemeClr val="bg1"/>
              </a:solidFill>
            </a:endParaRPr>
          </a:p>
        </p:txBody>
      </p:sp>
      <p:cxnSp>
        <p:nvCxnSpPr>
          <p:cNvPr id="13" name="Straight Arrow Connector 12">
            <a:extLst>
              <a:ext uri="{FF2B5EF4-FFF2-40B4-BE49-F238E27FC236}">
                <a16:creationId xmlns:a16="http://schemas.microsoft.com/office/drawing/2014/main" id="{2CBE82B2-246C-B9D8-EA19-2C28469CF70B}"/>
              </a:ext>
            </a:extLst>
          </p:cNvPr>
          <p:cNvCxnSpPr>
            <a:stCxn id="8" idx="2"/>
            <a:endCxn id="3" idx="0"/>
          </p:cNvCxnSpPr>
          <p:nvPr/>
        </p:nvCxnSpPr>
        <p:spPr>
          <a:xfrm>
            <a:off x="6409593" y="3193363"/>
            <a:ext cx="0" cy="1394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D4E88F6-5E61-FEDE-6F7A-5BEDB5E2F227}"/>
              </a:ext>
            </a:extLst>
          </p:cNvPr>
          <p:cNvCxnSpPr>
            <a:cxnSpLocks/>
            <a:stCxn id="9" idx="2"/>
            <a:endCxn id="4" idx="0"/>
          </p:cNvCxnSpPr>
          <p:nvPr/>
        </p:nvCxnSpPr>
        <p:spPr>
          <a:xfrm>
            <a:off x="8643712" y="3193363"/>
            <a:ext cx="0" cy="13944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64E60FA0-32E2-BFC2-6E2D-618282A194C1}"/>
              </a:ext>
            </a:extLst>
          </p:cNvPr>
          <p:cNvCxnSpPr>
            <a:cxnSpLocks/>
            <a:stCxn id="10" idx="2"/>
            <a:endCxn id="7" idx="0"/>
          </p:cNvCxnSpPr>
          <p:nvPr/>
        </p:nvCxnSpPr>
        <p:spPr>
          <a:xfrm>
            <a:off x="10877831" y="3192483"/>
            <a:ext cx="0" cy="1395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BAB690B1-0B2B-8E3D-8704-6E30305DDC54}"/>
              </a:ext>
            </a:extLst>
          </p:cNvPr>
          <p:cNvSpPr txBox="1"/>
          <p:nvPr/>
        </p:nvSpPr>
        <p:spPr>
          <a:xfrm>
            <a:off x="9557662" y="4669124"/>
            <a:ext cx="415498" cy="369332"/>
          </a:xfrm>
          <a:prstGeom prst="rect">
            <a:avLst/>
          </a:prstGeom>
          <a:noFill/>
        </p:spPr>
        <p:txBody>
          <a:bodyPr wrap="none" rtlCol="0">
            <a:spAutoFit/>
          </a:bodyPr>
          <a:lstStyle/>
          <a:p>
            <a:r>
              <a:rPr lang="en-US"/>
              <a:t>…</a:t>
            </a:r>
            <a:endParaRPr lang="en-CH"/>
          </a:p>
        </p:txBody>
      </p:sp>
      <p:sp>
        <p:nvSpPr>
          <p:cNvPr id="23" name="TextBox 22">
            <a:extLst>
              <a:ext uri="{FF2B5EF4-FFF2-40B4-BE49-F238E27FC236}">
                <a16:creationId xmlns:a16="http://schemas.microsoft.com/office/drawing/2014/main" id="{0BAC0A5A-2527-4B75-FED3-80B243F68164}"/>
              </a:ext>
            </a:extLst>
          </p:cNvPr>
          <p:cNvSpPr txBox="1"/>
          <p:nvPr/>
        </p:nvSpPr>
        <p:spPr>
          <a:xfrm>
            <a:off x="9552081" y="2692201"/>
            <a:ext cx="415498" cy="369332"/>
          </a:xfrm>
          <a:prstGeom prst="rect">
            <a:avLst/>
          </a:prstGeom>
          <a:noFill/>
        </p:spPr>
        <p:txBody>
          <a:bodyPr wrap="none" rtlCol="0">
            <a:spAutoFit/>
          </a:bodyPr>
          <a:lstStyle/>
          <a:p>
            <a:r>
              <a:rPr lang="en-US">
                <a:solidFill>
                  <a:schemeClr val="bg1"/>
                </a:solidFill>
              </a:rPr>
              <a:t>…</a:t>
            </a:r>
            <a:endParaRPr lang="en-CH">
              <a:solidFill>
                <a:schemeClr val="bg1"/>
              </a:solidFill>
            </a:endParaRPr>
          </a:p>
        </p:txBody>
      </p:sp>
      <p:sp>
        <p:nvSpPr>
          <p:cNvPr id="24" name="TextBox 23">
            <a:extLst>
              <a:ext uri="{FF2B5EF4-FFF2-40B4-BE49-F238E27FC236}">
                <a16:creationId xmlns:a16="http://schemas.microsoft.com/office/drawing/2014/main" id="{09BD3755-B5A8-495A-431E-543B8FBA5B01}"/>
              </a:ext>
            </a:extLst>
          </p:cNvPr>
          <p:cNvSpPr txBox="1"/>
          <p:nvPr/>
        </p:nvSpPr>
        <p:spPr>
          <a:xfrm>
            <a:off x="5906089" y="3659320"/>
            <a:ext cx="1007007" cy="461665"/>
          </a:xfrm>
          <a:prstGeom prst="rect">
            <a:avLst/>
          </a:prstGeom>
          <a:noFill/>
        </p:spPr>
        <p:txBody>
          <a:bodyPr wrap="none" rtlCol="0">
            <a:spAutoFit/>
          </a:bodyPr>
          <a:lstStyle/>
          <a:p>
            <a:pPr algn="ctr"/>
            <a:r>
              <a:rPr lang="en-US" sz="1200"/>
              <a:t>One-to-one</a:t>
            </a:r>
          </a:p>
          <a:p>
            <a:pPr algn="ctr"/>
            <a:r>
              <a:rPr lang="en-US" sz="1200"/>
              <a:t>connection</a:t>
            </a:r>
            <a:endParaRPr lang="en-CH" sz="1200"/>
          </a:p>
        </p:txBody>
      </p:sp>
      <p:sp>
        <p:nvSpPr>
          <p:cNvPr id="25" name="TextBox 24">
            <a:extLst>
              <a:ext uri="{FF2B5EF4-FFF2-40B4-BE49-F238E27FC236}">
                <a16:creationId xmlns:a16="http://schemas.microsoft.com/office/drawing/2014/main" id="{5E4076F9-DB65-D037-396B-566C90A450FD}"/>
              </a:ext>
            </a:extLst>
          </p:cNvPr>
          <p:cNvSpPr txBox="1"/>
          <p:nvPr/>
        </p:nvSpPr>
        <p:spPr>
          <a:xfrm>
            <a:off x="8140207" y="3659320"/>
            <a:ext cx="1007007" cy="461665"/>
          </a:xfrm>
          <a:prstGeom prst="rect">
            <a:avLst/>
          </a:prstGeom>
          <a:noFill/>
        </p:spPr>
        <p:txBody>
          <a:bodyPr wrap="none" rtlCol="0">
            <a:spAutoFit/>
          </a:bodyPr>
          <a:lstStyle/>
          <a:p>
            <a:pPr algn="ctr"/>
            <a:r>
              <a:rPr lang="en-US" sz="1200"/>
              <a:t>One-to-one</a:t>
            </a:r>
          </a:p>
          <a:p>
            <a:pPr algn="ctr"/>
            <a:r>
              <a:rPr lang="en-US" sz="1200"/>
              <a:t>connection</a:t>
            </a:r>
            <a:endParaRPr lang="en-CH" sz="1200"/>
          </a:p>
        </p:txBody>
      </p:sp>
      <p:sp>
        <p:nvSpPr>
          <p:cNvPr id="26" name="TextBox 25">
            <a:extLst>
              <a:ext uri="{FF2B5EF4-FFF2-40B4-BE49-F238E27FC236}">
                <a16:creationId xmlns:a16="http://schemas.microsoft.com/office/drawing/2014/main" id="{938C98E2-9E7D-F212-31A5-ABB787EB7D79}"/>
              </a:ext>
            </a:extLst>
          </p:cNvPr>
          <p:cNvSpPr txBox="1"/>
          <p:nvPr/>
        </p:nvSpPr>
        <p:spPr>
          <a:xfrm>
            <a:off x="10374326" y="3629462"/>
            <a:ext cx="1007007" cy="461665"/>
          </a:xfrm>
          <a:prstGeom prst="rect">
            <a:avLst/>
          </a:prstGeom>
          <a:noFill/>
        </p:spPr>
        <p:txBody>
          <a:bodyPr wrap="none" rtlCol="0">
            <a:spAutoFit/>
          </a:bodyPr>
          <a:lstStyle/>
          <a:p>
            <a:pPr algn="ctr"/>
            <a:r>
              <a:rPr lang="en-US" sz="1200"/>
              <a:t>One-to-one</a:t>
            </a:r>
          </a:p>
          <a:p>
            <a:pPr algn="ctr"/>
            <a:r>
              <a:rPr lang="en-US" sz="1200"/>
              <a:t>connection</a:t>
            </a:r>
            <a:endParaRPr lang="en-CH" sz="1200"/>
          </a:p>
        </p:txBody>
      </p:sp>
      <p:pic>
        <p:nvPicPr>
          <p:cNvPr id="28" name="Graphic 27" descr="Database outline">
            <a:extLst>
              <a:ext uri="{FF2B5EF4-FFF2-40B4-BE49-F238E27FC236}">
                <a16:creationId xmlns:a16="http://schemas.microsoft.com/office/drawing/2014/main" id="{A1AB08CA-F938-E10E-F491-7833BE0936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6809" y="5725043"/>
            <a:ext cx="914400" cy="914400"/>
          </a:xfrm>
          <a:prstGeom prst="rect">
            <a:avLst/>
          </a:prstGeom>
        </p:spPr>
      </p:pic>
      <p:pic>
        <p:nvPicPr>
          <p:cNvPr id="30" name="Graphic 29" descr="Artificial Intelligence with solid fill">
            <a:extLst>
              <a:ext uri="{FF2B5EF4-FFF2-40B4-BE49-F238E27FC236}">
                <a16:creationId xmlns:a16="http://schemas.microsoft.com/office/drawing/2014/main" id="{658922DD-6AC9-18A7-0659-3286F15B73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24133" y="1502536"/>
            <a:ext cx="914400" cy="914400"/>
          </a:xfrm>
          <a:prstGeom prst="rect">
            <a:avLst/>
          </a:prstGeom>
        </p:spPr>
      </p:pic>
      <p:pic>
        <p:nvPicPr>
          <p:cNvPr id="32" name="Graphic 31" descr="Bar chart with solid fill">
            <a:extLst>
              <a:ext uri="{FF2B5EF4-FFF2-40B4-BE49-F238E27FC236}">
                <a16:creationId xmlns:a16="http://schemas.microsoft.com/office/drawing/2014/main" id="{C6A9EBEA-1562-26FA-AC24-228F0AD82C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6462" y="5704947"/>
            <a:ext cx="914400" cy="914400"/>
          </a:xfrm>
          <a:prstGeom prst="rect">
            <a:avLst/>
          </a:prstGeom>
        </p:spPr>
      </p:pic>
      <p:pic>
        <p:nvPicPr>
          <p:cNvPr id="34" name="Graphic 33" descr="Folder Search with solid fill">
            <a:extLst>
              <a:ext uri="{FF2B5EF4-FFF2-40B4-BE49-F238E27FC236}">
                <a16:creationId xmlns:a16="http://schemas.microsoft.com/office/drawing/2014/main" id="{6D2A7BDE-EB86-2968-4B9E-D4C8451AC0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0628" y="5614515"/>
            <a:ext cx="914400" cy="914400"/>
          </a:xfrm>
          <a:prstGeom prst="rect">
            <a:avLst/>
          </a:prstGeom>
        </p:spPr>
      </p:pic>
      <p:cxnSp>
        <p:nvCxnSpPr>
          <p:cNvPr id="36" name="Straight Connector 35">
            <a:extLst>
              <a:ext uri="{FF2B5EF4-FFF2-40B4-BE49-F238E27FC236}">
                <a16:creationId xmlns:a16="http://schemas.microsoft.com/office/drawing/2014/main" id="{8958F398-4BEA-F94D-09D7-76ECE61D3A32}"/>
              </a:ext>
            </a:extLst>
          </p:cNvPr>
          <p:cNvCxnSpPr>
            <a:cxnSpLocks/>
          </p:cNvCxnSpPr>
          <p:nvPr/>
        </p:nvCxnSpPr>
        <p:spPr>
          <a:xfrm flipV="1">
            <a:off x="6324009" y="5396716"/>
            <a:ext cx="0" cy="431328"/>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14395D1-7FAD-53E3-E2E8-0942BC7E865A}"/>
              </a:ext>
            </a:extLst>
          </p:cNvPr>
          <p:cNvCxnSpPr>
            <a:cxnSpLocks/>
          </p:cNvCxnSpPr>
          <p:nvPr/>
        </p:nvCxnSpPr>
        <p:spPr>
          <a:xfrm flipV="1">
            <a:off x="8643710" y="5396716"/>
            <a:ext cx="0" cy="431328"/>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4F17F1F-888C-2FDE-BD27-02F62158E214}"/>
              </a:ext>
            </a:extLst>
          </p:cNvPr>
          <p:cNvCxnSpPr>
            <a:cxnSpLocks/>
          </p:cNvCxnSpPr>
          <p:nvPr/>
        </p:nvCxnSpPr>
        <p:spPr>
          <a:xfrm flipV="1">
            <a:off x="10924133" y="5396716"/>
            <a:ext cx="0" cy="43132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287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8" grpId="0" animBg="1"/>
      <p:bldP spid="9" grpId="0" animBg="1"/>
      <p:bldP spid="10" grpId="0" animBg="1"/>
      <p:bldP spid="22" grpId="0"/>
      <p:bldP spid="23" grpId="0"/>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67E4-5A6C-2AE1-33F8-42A4E4DD76E2}"/>
              </a:ext>
            </a:extLst>
          </p:cNvPr>
          <p:cNvSpPr>
            <a:spLocks noGrp="1"/>
          </p:cNvSpPr>
          <p:nvPr>
            <p:ph type="title"/>
          </p:nvPr>
        </p:nvSpPr>
        <p:spPr/>
        <p:txBody>
          <a:bodyPr/>
          <a:lstStyle/>
          <a:p>
            <a:r>
              <a:rPr lang="en-US" dirty="0"/>
              <a:t>MCP Capabilities</a:t>
            </a:r>
            <a:br>
              <a:rPr lang="en-US" dirty="0"/>
            </a:br>
            <a:endParaRPr lang="en-CH" dirty="0"/>
          </a:p>
        </p:txBody>
      </p:sp>
      <p:sp>
        <p:nvSpPr>
          <p:cNvPr id="3" name="Content Placeholder 2">
            <a:extLst>
              <a:ext uri="{FF2B5EF4-FFF2-40B4-BE49-F238E27FC236}">
                <a16:creationId xmlns:a16="http://schemas.microsoft.com/office/drawing/2014/main" id="{D1E2FC3C-44FD-9BEC-3568-487874B57ED1}"/>
              </a:ext>
            </a:extLst>
          </p:cNvPr>
          <p:cNvSpPr>
            <a:spLocks noGrp="1"/>
          </p:cNvSpPr>
          <p:nvPr>
            <p:ph sz="half" idx="2"/>
          </p:nvPr>
        </p:nvSpPr>
        <p:spPr/>
        <p:txBody>
          <a:bodyPr/>
          <a:lstStyle/>
          <a:p>
            <a:r>
              <a:rPr lang="en-US" sz="2800" b="1" dirty="0"/>
              <a:t>MCP Server</a:t>
            </a:r>
          </a:p>
          <a:p>
            <a:pPr lvl="1"/>
            <a:r>
              <a:rPr lang="en-US" sz="2400" b="1" dirty="0"/>
              <a:t>Tools</a:t>
            </a:r>
          </a:p>
          <a:p>
            <a:pPr lvl="1"/>
            <a:r>
              <a:rPr lang="en-US" sz="2400" dirty="0"/>
              <a:t>Resources</a:t>
            </a:r>
          </a:p>
          <a:p>
            <a:pPr lvl="1"/>
            <a:r>
              <a:rPr lang="en-US" sz="2400" dirty="0"/>
              <a:t>Prompts</a:t>
            </a:r>
          </a:p>
          <a:p>
            <a:pPr lvl="1"/>
            <a:r>
              <a:rPr lang="en-US" sz="2400" dirty="0"/>
              <a:t>Utilities</a:t>
            </a:r>
          </a:p>
          <a:p>
            <a:pPr lvl="2"/>
            <a:r>
              <a:rPr lang="en-US" sz="2400" dirty="0"/>
              <a:t>Completion</a:t>
            </a:r>
          </a:p>
          <a:p>
            <a:pPr lvl="2"/>
            <a:r>
              <a:rPr lang="en-US" sz="2400" dirty="0"/>
              <a:t>Logging</a:t>
            </a:r>
          </a:p>
          <a:p>
            <a:pPr lvl="2"/>
            <a:r>
              <a:rPr lang="en-US" sz="2400" dirty="0"/>
              <a:t>Pagination</a:t>
            </a:r>
          </a:p>
        </p:txBody>
      </p:sp>
      <p:sp>
        <p:nvSpPr>
          <p:cNvPr id="4" name="Content Placeholder 3">
            <a:extLst>
              <a:ext uri="{FF2B5EF4-FFF2-40B4-BE49-F238E27FC236}">
                <a16:creationId xmlns:a16="http://schemas.microsoft.com/office/drawing/2014/main" id="{030A74BF-D542-0E95-C611-44697D1360DA}"/>
              </a:ext>
            </a:extLst>
          </p:cNvPr>
          <p:cNvSpPr>
            <a:spLocks noGrp="1"/>
          </p:cNvSpPr>
          <p:nvPr>
            <p:ph sz="quarter" idx="4"/>
          </p:nvPr>
        </p:nvSpPr>
        <p:spPr>
          <a:xfrm>
            <a:off x="6723402" y="2327441"/>
            <a:ext cx="4846320" cy="2082718"/>
          </a:xfrm>
        </p:spPr>
        <p:txBody>
          <a:bodyPr/>
          <a:lstStyle/>
          <a:p>
            <a:r>
              <a:rPr lang="en-US" sz="2800" b="1" dirty="0"/>
              <a:t>MCP Client</a:t>
            </a:r>
          </a:p>
          <a:p>
            <a:pPr lvl="1"/>
            <a:r>
              <a:rPr lang="en-US" sz="2400" dirty="0"/>
              <a:t>Roots</a:t>
            </a:r>
          </a:p>
          <a:p>
            <a:pPr lvl="1"/>
            <a:r>
              <a:rPr lang="en-US" sz="2400" dirty="0"/>
              <a:t>Elicitation</a:t>
            </a:r>
            <a:endParaRPr lang="en-CH" sz="2400" dirty="0"/>
          </a:p>
          <a:p>
            <a:pPr lvl="1"/>
            <a:r>
              <a:rPr lang="en-US" sz="2400" dirty="0"/>
              <a:t>Sampling</a:t>
            </a:r>
          </a:p>
          <a:p>
            <a:endParaRPr lang="en-CH" dirty="0"/>
          </a:p>
        </p:txBody>
      </p:sp>
      <p:sp>
        <p:nvSpPr>
          <p:cNvPr id="7" name="Rectangle: Rounded Corners 6">
            <a:extLst>
              <a:ext uri="{FF2B5EF4-FFF2-40B4-BE49-F238E27FC236}">
                <a16:creationId xmlns:a16="http://schemas.microsoft.com/office/drawing/2014/main" id="{03D0797A-9451-B067-5B55-9A448311791A}"/>
              </a:ext>
            </a:extLst>
          </p:cNvPr>
          <p:cNvSpPr/>
          <p:nvPr/>
        </p:nvSpPr>
        <p:spPr>
          <a:xfrm>
            <a:off x="4839037" y="4960417"/>
            <a:ext cx="6595009"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b="1" dirty="0"/>
              <a:t>https://modelcontextprotocol.io</a:t>
            </a:r>
          </a:p>
        </p:txBody>
      </p:sp>
    </p:spTree>
    <p:extLst>
      <p:ext uri="{BB962C8B-B14F-4D97-AF65-F5344CB8AC3E}">
        <p14:creationId xmlns:p14="http://schemas.microsoft.com/office/powerpoint/2010/main" val="300807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56BA-0AE3-4A5E-744A-124AFA4CC6DD}"/>
              </a:ext>
            </a:extLst>
          </p:cNvPr>
          <p:cNvSpPr>
            <a:spLocks noGrp="1"/>
          </p:cNvSpPr>
          <p:nvPr>
            <p:ph type="title"/>
          </p:nvPr>
        </p:nvSpPr>
        <p:spPr/>
        <p:txBody>
          <a:bodyPr anchor="b">
            <a:normAutofit/>
          </a:bodyPr>
          <a:lstStyle/>
          <a:p>
            <a:r>
              <a:rPr lang="en-US" dirty="0"/>
              <a:t>Use-Cases</a:t>
            </a:r>
            <a:br>
              <a:rPr lang="en-US" dirty="0"/>
            </a:br>
            <a:endParaRPr lang="en-CH" dirty="0"/>
          </a:p>
        </p:txBody>
      </p:sp>
      <p:sp>
        <p:nvSpPr>
          <p:cNvPr id="4" name="Content Placeholder 3">
            <a:extLst>
              <a:ext uri="{FF2B5EF4-FFF2-40B4-BE49-F238E27FC236}">
                <a16:creationId xmlns:a16="http://schemas.microsoft.com/office/drawing/2014/main" id="{08701BC8-C997-0A87-C1E9-35AAB510A5AE}"/>
              </a:ext>
            </a:extLst>
          </p:cNvPr>
          <p:cNvSpPr>
            <a:spLocks noGrp="1"/>
          </p:cNvSpPr>
          <p:nvPr>
            <p:ph sz="half" idx="2"/>
          </p:nvPr>
        </p:nvSpPr>
        <p:spPr>
          <a:xfrm>
            <a:off x="1280160" y="1705294"/>
            <a:ext cx="4846320" cy="1280160"/>
          </a:xfrm>
        </p:spPr>
        <p:txBody>
          <a:bodyPr/>
          <a:lstStyle/>
          <a:p>
            <a:r>
              <a:rPr lang="en-US" sz="2000" b="1"/>
              <a:t>Developer Use Case</a:t>
            </a:r>
          </a:p>
          <a:p>
            <a:pPr lvl="1"/>
            <a:r>
              <a:rPr lang="en-US"/>
              <a:t>Server locally – </a:t>
            </a:r>
            <a:r>
              <a:rPr lang="en-US" err="1"/>
              <a:t>stdio</a:t>
            </a:r>
            <a:endParaRPr lang="en-US"/>
          </a:p>
          <a:p>
            <a:pPr lvl="1"/>
            <a:r>
              <a:rPr lang="en-US"/>
              <a:t>Integrated in AI Coding assistant</a:t>
            </a:r>
          </a:p>
          <a:p>
            <a:pPr lvl="1"/>
            <a:endParaRPr lang="en-CH"/>
          </a:p>
        </p:txBody>
      </p:sp>
      <p:sp>
        <p:nvSpPr>
          <p:cNvPr id="5" name="Content Placeholder 4">
            <a:extLst>
              <a:ext uri="{FF2B5EF4-FFF2-40B4-BE49-F238E27FC236}">
                <a16:creationId xmlns:a16="http://schemas.microsoft.com/office/drawing/2014/main" id="{0E8D5595-4B4D-73FD-72EB-A9D35EFA3D96}"/>
              </a:ext>
            </a:extLst>
          </p:cNvPr>
          <p:cNvSpPr>
            <a:spLocks noGrp="1"/>
          </p:cNvSpPr>
          <p:nvPr>
            <p:ph sz="quarter" idx="4"/>
          </p:nvPr>
        </p:nvSpPr>
        <p:spPr>
          <a:xfrm>
            <a:off x="7254240" y="1705294"/>
            <a:ext cx="4846320" cy="1280160"/>
          </a:xfrm>
        </p:spPr>
        <p:txBody>
          <a:bodyPr/>
          <a:lstStyle/>
          <a:p>
            <a:r>
              <a:rPr lang="en-US" sz="2000" b="1"/>
              <a:t>Business Use Case</a:t>
            </a:r>
          </a:p>
          <a:p>
            <a:pPr marL="285750" indent="-285750">
              <a:buFont typeface="Arial" panose="020B0604020202020204" pitchFamily="34" charset="0"/>
              <a:buChar char="•"/>
            </a:pPr>
            <a:r>
              <a:rPr lang="en-US"/>
              <a:t>Server remotely – http - </a:t>
            </a:r>
            <a:r>
              <a:rPr lang="en-US" b="1"/>
              <a:t>API</a:t>
            </a:r>
          </a:p>
          <a:p>
            <a:pPr marL="285750" indent="-285750">
              <a:buFont typeface="Arial" panose="020B0604020202020204" pitchFamily="34" charset="0"/>
              <a:buChar char="•"/>
            </a:pPr>
            <a:r>
              <a:rPr lang="en-US"/>
              <a:t>Integrated in your AI assistant</a:t>
            </a:r>
            <a:endParaRPr lang="en-CH"/>
          </a:p>
        </p:txBody>
      </p:sp>
      <p:pic>
        <p:nvPicPr>
          <p:cNvPr id="7" name="Picture 6" descr="A person sitting at a desk using a computer&#10;&#10;AI-generated content may be incorrect.">
            <a:extLst>
              <a:ext uri="{FF2B5EF4-FFF2-40B4-BE49-F238E27FC236}">
                <a16:creationId xmlns:a16="http://schemas.microsoft.com/office/drawing/2014/main" id="{EE0E5225-83CC-9C57-8832-B689C8D7F149}"/>
              </a:ext>
            </a:extLst>
          </p:cNvPr>
          <p:cNvPicPr>
            <a:picLocks noChangeAspect="1"/>
          </p:cNvPicPr>
          <p:nvPr/>
        </p:nvPicPr>
        <p:blipFill>
          <a:blip r:embed="rId2"/>
          <a:stretch>
            <a:fillRect/>
          </a:stretch>
        </p:blipFill>
        <p:spPr>
          <a:xfrm>
            <a:off x="1468142" y="3058277"/>
            <a:ext cx="3600450" cy="3600450"/>
          </a:xfrm>
          <a:prstGeom prst="rect">
            <a:avLst/>
          </a:prstGeom>
        </p:spPr>
      </p:pic>
      <p:pic>
        <p:nvPicPr>
          <p:cNvPr id="12" name="Picture 11" descr="A person sitting at a desk&#10;&#10;AI-generated content may be incorrect.">
            <a:extLst>
              <a:ext uri="{FF2B5EF4-FFF2-40B4-BE49-F238E27FC236}">
                <a16:creationId xmlns:a16="http://schemas.microsoft.com/office/drawing/2014/main" id="{6FF52B8A-38B5-4833-6AC7-CD8F0CD76062}"/>
              </a:ext>
            </a:extLst>
          </p:cNvPr>
          <p:cNvPicPr>
            <a:picLocks noChangeAspect="1"/>
          </p:cNvPicPr>
          <p:nvPr/>
        </p:nvPicPr>
        <p:blipFill>
          <a:blip r:embed="rId3"/>
          <a:stretch>
            <a:fillRect/>
          </a:stretch>
        </p:blipFill>
        <p:spPr>
          <a:xfrm>
            <a:off x="7345680" y="2994660"/>
            <a:ext cx="4312068" cy="3600450"/>
          </a:xfrm>
          <a:prstGeom prst="rect">
            <a:avLst/>
          </a:prstGeom>
        </p:spPr>
      </p:pic>
      <p:sp>
        <p:nvSpPr>
          <p:cNvPr id="3" name="Rectangle 2">
            <a:extLst>
              <a:ext uri="{FF2B5EF4-FFF2-40B4-BE49-F238E27FC236}">
                <a16:creationId xmlns:a16="http://schemas.microsoft.com/office/drawing/2014/main" id="{9AE3E4D1-50D0-69F5-6719-09A08C71CE43}"/>
              </a:ext>
            </a:extLst>
          </p:cNvPr>
          <p:cNvSpPr/>
          <p:nvPr/>
        </p:nvSpPr>
        <p:spPr>
          <a:xfrm>
            <a:off x="6643255" y="1433945"/>
            <a:ext cx="5457305" cy="5313219"/>
          </a:xfrm>
          <a:prstGeom prst="rect">
            <a:avLst/>
          </a:prstGeom>
          <a:solidFill>
            <a:schemeClr val="accent5">
              <a:alpha val="25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05623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0677D-57F0-417F-C49E-65223B7F180D}"/>
              </a:ext>
            </a:extLst>
          </p:cNvPr>
          <p:cNvSpPr>
            <a:spLocks noGrp="1"/>
          </p:cNvSpPr>
          <p:nvPr>
            <p:ph type="title"/>
          </p:nvPr>
        </p:nvSpPr>
        <p:spPr>
          <a:xfrm>
            <a:off x="6475878" y="751806"/>
            <a:ext cx="4978888" cy="929639"/>
          </a:xfrm>
        </p:spPr>
        <p:txBody>
          <a:bodyPr/>
          <a:lstStyle/>
          <a:p>
            <a:r>
              <a:rPr lang="en-US" sz="3200" err="1"/>
              <a:t>cÉdric</a:t>
            </a:r>
            <a:r>
              <a:rPr lang="en-US" sz="3200"/>
              <a:t> Mendelin</a:t>
            </a:r>
            <a:endParaRPr lang="en-CH" sz="3200"/>
          </a:p>
        </p:txBody>
      </p:sp>
      <p:pic>
        <p:nvPicPr>
          <p:cNvPr id="8" name="Picture Placeholder 7">
            <a:extLst>
              <a:ext uri="{FF2B5EF4-FFF2-40B4-BE49-F238E27FC236}">
                <a16:creationId xmlns:a16="http://schemas.microsoft.com/office/drawing/2014/main" id="{3A5F4F22-9A68-BFFA-35A1-51F609D5AF78}"/>
              </a:ext>
            </a:extLst>
          </p:cNvPr>
          <p:cNvPicPr>
            <a:picLocks noGrp="1" noChangeAspect="1"/>
          </p:cNvPicPr>
          <p:nvPr>
            <p:ph type="pic" sz="quarter" idx="14"/>
          </p:nvPr>
        </p:nvPicPr>
        <p:blipFill>
          <a:blip r:embed="rId3"/>
          <a:srcRect/>
          <a:stretch/>
        </p:blipFill>
        <p:spPr>
          <a:xfrm>
            <a:off x="1664067" y="2031589"/>
            <a:ext cx="3144967" cy="3144966"/>
          </a:xfrm>
        </p:spPr>
      </p:pic>
      <p:sp>
        <p:nvSpPr>
          <p:cNvPr id="6" name="Text Placeholder 5">
            <a:extLst>
              <a:ext uri="{FF2B5EF4-FFF2-40B4-BE49-F238E27FC236}">
                <a16:creationId xmlns:a16="http://schemas.microsoft.com/office/drawing/2014/main" id="{DC5C02B5-21A5-B6B1-29FA-E09826A0A01E}"/>
              </a:ext>
            </a:extLst>
          </p:cNvPr>
          <p:cNvSpPr>
            <a:spLocks noGrp="1"/>
          </p:cNvSpPr>
          <p:nvPr>
            <p:ph type="body" sz="quarter" idx="17"/>
          </p:nvPr>
        </p:nvSpPr>
        <p:spPr>
          <a:xfrm>
            <a:off x="6006288" y="5412800"/>
            <a:ext cx="5918068" cy="3144965"/>
          </a:xfrm>
        </p:spPr>
        <p:txBody>
          <a:bodyPr/>
          <a:lstStyle/>
          <a:p>
            <a:r>
              <a:rPr lang="en-US"/>
              <a:t>Software Developer - </a:t>
            </a:r>
            <a:r>
              <a:rPr lang="en-US" b="1"/>
              <a:t>isolutions AG</a:t>
            </a:r>
            <a:br>
              <a:rPr lang="en-US" b="1"/>
            </a:br>
            <a:endParaRPr lang="en-CH" b="1"/>
          </a:p>
        </p:txBody>
      </p:sp>
      <p:pic>
        <p:nvPicPr>
          <p:cNvPr id="11" name="Picture 14" descr="⛰️ Mountain Emoji: Meaning &amp; Usage">
            <a:extLst>
              <a:ext uri="{FF2B5EF4-FFF2-40B4-BE49-F238E27FC236}">
                <a16:creationId xmlns:a16="http://schemas.microsoft.com/office/drawing/2014/main" id="{30118653-0B11-A8CF-BA55-2FCEDA15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7801" y="5836125"/>
            <a:ext cx="627623" cy="6276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E446690-CA02-6153-A6FA-4FCD765E20CD}"/>
              </a:ext>
            </a:extLst>
          </p:cNvPr>
          <p:cNvPicPr>
            <a:picLocks noChangeAspect="1"/>
          </p:cNvPicPr>
          <p:nvPr/>
        </p:nvPicPr>
        <p:blipFill>
          <a:blip r:embed="rId5"/>
          <a:stretch>
            <a:fillRect/>
          </a:stretch>
        </p:blipFill>
        <p:spPr>
          <a:xfrm>
            <a:off x="7621808" y="5682626"/>
            <a:ext cx="995451" cy="995451"/>
          </a:xfrm>
          <a:prstGeom prst="rect">
            <a:avLst/>
          </a:prstGeom>
        </p:spPr>
      </p:pic>
      <p:pic>
        <p:nvPicPr>
          <p:cNvPr id="20" name="Picture 19">
            <a:extLst>
              <a:ext uri="{FF2B5EF4-FFF2-40B4-BE49-F238E27FC236}">
                <a16:creationId xmlns:a16="http://schemas.microsoft.com/office/drawing/2014/main" id="{ED7E110F-3E1A-3AD5-7AB2-039E0B926381}"/>
              </a:ext>
            </a:extLst>
          </p:cNvPr>
          <p:cNvPicPr>
            <a:picLocks noChangeAspect="1"/>
          </p:cNvPicPr>
          <p:nvPr/>
        </p:nvPicPr>
        <p:blipFill>
          <a:blip r:embed="rId6"/>
          <a:stretch>
            <a:fillRect/>
          </a:stretch>
        </p:blipFill>
        <p:spPr>
          <a:xfrm>
            <a:off x="9487049" y="5918342"/>
            <a:ext cx="370308" cy="524021"/>
          </a:xfrm>
          <a:prstGeom prst="rect">
            <a:avLst/>
          </a:prstGeom>
        </p:spPr>
      </p:pic>
      <p:pic>
        <p:nvPicPr>
          <p:cNvPr id="22" name="Picture 21">
            <a:extLst>
              <a:ext uri="{FF2B5EF4-FFF2-40B4-BE49-F238E27FC236}">
                <a16:creationId xmlns:a16="http://schemas.microsoft.com/office/drawing/2014/main" id="{35158F2F-4CF7-E690-F564-A6131E69C253}"/>
              </a:ext>
            </a:extLst>
          </p:cNvPr>
          <p:cNvPicPr>
            <a:picLocks noChangeAspect="1"/>
          </p:cNvPicPr>
          <p:nvPr/>
        </p:nvPicPr>
        <p:blipFill>
          <a:blip r:embed="rId7"/>
          <a:stretch>
            <a:fillRect/>
          </a:stretch>
        </p:blipFill>
        <p:spPr>
          <a:xfrm>
            <a:off x="10219553" y="5824877"/>
            <a:ext cx="995451" cy="638871"/>
          </a:xfrm>
          <a:prstGeom prst="rect">
            <a:avLst/>
          </a:prstGeom>
        </p:spPr>
      </p:pic>
      <p:pic>
        <p:nvPicPr>
          <p:cNvPr id="10" name="Picture Placeholder 7">
            <a:extLst>
              <a:ext uri="{FF2B5EF4-FFF2-40B4-BE49-F238E27FC236}">
                <a16:creationId xmlns:a16="http://schemas.microsoft.com/office/drawing/2014/main" id="{F9D6D04D-7A60-945B-0B8D-6CB3B4B94C86}"/>
              </a:ext>
            </a:extLst>
          </p:cNvPr>
          <p:cNvPicPr>
            <a:picLocks noChangeAspect="1"/>
          </p:cNvPicPr>
          <p:nvPr/>
        </p:nvPicPr>
        <p:blipFill>
          <a:blip r:embed="rId8"/>
          <a:srcRect l="2593" r="2593"/>
          <a:stretch/>
        </p:blipFill>
        <p:spPr>
          <a:xfrm>
            <a:off x="7985913" y="2031589"/>
            <a:ext cx="3144967" cy="3144966"/>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pic>
      <p:sp>
        <p:nvSpPr>
          <p:cNvPr id="12" name="Title 3">
            <a:extLst>
              <a:ext uri="{FF2B5EF4-FFF2-40B4-BE49-F238E27FC236}">
                <a16:creationId xmlns:a16="http://schemas.microsoft.com/office/drawing/2014/main" id="{6F65720E-EA69-2F32-1A3B-E95B205D034F}"/>
              </a:ext>
            </a:extLst>
          </p:cNvPr>
          <p:cNvSpPr txBox="1">
            <a:spLocks/>
          </p:cNvSpPr>
          <p:nvPr/>
        </p:nvSpPr>
        <p:spPr>
          <a:xfrm>
            <a:off x="106292" y="751805"/>
            <a:ext cx="4978888" cy="929639"/>
          </a:xfrm>
          <a:prstGeom prst="rect">
            <a:avLst/>
          </a:prstGeom>
        </p:spPr>
        <p:txBody>
          <a:bodyPr vert="horz" lIns="0" tIns="0" rIns="0" bIns="0" rtlCol="0" anchor="b" anchorCtr="0">
            <a:noAutofit/>
          </a:bodyPr>
          <a:lstStyle>
            <a:lvl1pPr algn="r" defTabSz="914400" rtl="0" eaLnBrk="1" latinLnBrk="0" hangingPunct="1">
              <a:lnSpc>
                <a:spcPts val="4000"/>
              </a:lnSpc>
              <a:spcBef>
                <a:spcPct val="0"/>
              </a:spcBef>
              <a:buNone/>
              <a:defRPr sz="4000" b="1" kern="1200" cap="all" spc="0" baseline="0">
                <a:solidFill>
                  <a:schemeClr val="bg1"/>
                </a:solidFill>
                <a:latin typeface="+mj-lt"/>
                <a:ea typeface="+mj-ea"/>
                <a:cs typeface="+mj-cs"/>
              </a:defRPr>
            </a:lvl1pPr>
          </a:lstStyle>
          <a:p>
            <a:r>
              <a:rPr lang="en-US" sz="3200"/>
              <a:t>Damien Bowden</a:t>
            </a:r>
            <a:endParaRPr lang="en-CH" sz="3200"/>
          </a:p>
        </p:txBody>
      </p:sp>
      <p:sp>
        <p:nvSpPr>
          <p:cNvPr id="13" name="Text Placeholder 5">
            <a:extLst>
              <a:ext uri="{FF2B5EF4-FFF2-40B4-BE49-F238E27FC236}">
                <a16:creationId xmlns:a16="http://schemas.microsoft.com/office/drawing/2014/main" id="{7336393C-0AC4-F01C-301D-D7379BDC0102}"/>
              </a:ext>
            </a:extLst>
          </p:cNvPr>
          <p:cNvSpPr txBox="1">
            <a:spLocks/>
          </p:cNvSpPr>
          <p:nvPr/>
        </p:nvSpPr>
        <p:spPr>
          <a:xfrm>
            <a:off x="881348" y="5412799"/>
            <a:ext cx="5214651" cy="693396"/>
          </a:xfrm>
          <a:prstGeom prst="rect">
            <a:avLst/>
          </a:prstGeom>
        </p:spPr>
        <p:txBody>
          <a:bodyPr vert="horz" lIns="0" tIns="0" rIns="0" bIns="0" rtlCol="0" anchor="t">
            <a:normAutofit/>
          </a:bodyPr>
          <a:lstStyle>
            <a:lvl1pPr marL="0" indent="0" algn="r" defTabSz="914400" rtl="0" eaLnBrk="1" latinLnBrk="0" hangingPunct="1">
              <a:lnSpc>
                <a:spcPct val="90000"/>
              </a:lnSpc>
              <a:spcBef>
                <a:spcPts val="1200"/>
              </a:spcBef>
              <a:buFont typeface="Arial" panose="020B0604020202020204" pitchFamily="34" charset="0"/>
              <a:buNone/>
              <a:defRPr sz="2400" kern="1200">
                <a:solidFill>
                  <a:schemeClr val="bg1"/>
                </a:solidFill>
                <a:latin typeface="+mn-lt"/>
                <a:ea typeface="+mn-ea"/>
                <a:cs typeface="+mn-cs"/>
              </a:defRPr>
            </a:lvl1pPr>
            <a:lvl2pPr marL="457200" indent="0" algn="r" defTabSz="914400" rtl="0" eaLnBrk="1" latinLnBrk="0" hangingPunct="1">
              <a:lnSpc>
                <a:spcPct val="90000"/>
              </a:lnSpc>
              <a:spcBef>
                <a:spcPts val="1200"/>
              </a:spcBef>
              <a:buFont typeface="Arial" panose="020B0604020202020204" pitchFamily="34" charset="0"/>
              <a:buNone/>
              <a:defRPr sz="2400" kern="1200">
                <a:solidFill>
                  <a:schemeClr val="bg1"/>
                </a:solidFill>
                <a:latin typeface="+mn-lt"/>
                <a:ea typeface="+mn-ea"/>
                <a:cs typeface="+mn-cs"/>
              </a:defRPr>
            </a:lvl2pPr>
            <a:lvl3pPr marL="914400" indent="0" algn="r" defTabSz="914400" rtl="0" eaLnBrk="1" latinLnBrk="0" hangingPunct="1">
              <a:lnSpc>
                <a:spcPct val="90000"/>
              </a:lnSpc>
              <a:spcBef>
                <a:spcPts val="1200"/>
              </a:spcBef>
              <a:buFont typeface="Arial" panose="020B0604020202020204" pitchFamily="34" charset="0"/>
              <a:buNone/>
              <a:defRPr sz="2400" kern="1200">
                <a:solidFill>
                  <a:schemeClr val="bg1"/>
                </a:solidFill>
                <a:latin typeface="+mn-lt"/>
                <a:ea typeface="+mn-ea"/>
                <a:cs typeface="+mn-cs"/>
              </a:defRPr>
            </a:lvl3pPr>
            <a:lvl4pPr marL="1371600" indent="0" algn="r" defTabSz="914400" rtl="0" eaLnBrk="1" latinLnBrk="0" hangingPunct="1">
              <a:lnSpc>
                <a:spcPct val="90000"/>
              </a:lnSpc>
              <a:spcBef>
                <a:spcPts val="1200"/>
              </a:spcBef>
              <a:buFont typeface="Arial" panose="020B0604020202020204" pitchFamily="34" charset="0"/>
              <a:buNone/>
              <a:defRPr sz="2400" kern="1200">
                <a:solidFill>
                  <a:schemeClr val="bg1"/>
                </a:solidFill>
                <a:latin typeface="+mn-lt"/>
                <a:ea typeface="+mn-ea"/>
                <a:cs typeface="+mn-cs"/>
              </a:defRPr>
            </a:lvl4pPr>
            <a:lvl5pPr marL="1828800" indent="0" algn="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Software Developer - </a:t>
            </a:r>
            <a:r>
              <a:rPr lang="en-US" b="1" dirty="0" err="1"/>
              <a:t>isolutions</a:t>
            </a:r>
            <a:r>
              <a:rPr lang="en-US" b="1" dirty="0"/>
              <a:t> AG</a:t>
            </a:r>
            <a:br>
              <a:rPr lang="en-US" b="1" dirty="0"/>
            </a:br>
            <a:endParaRPr lang="en-CH" b="1"/>
          </a:p>
        </p:txBody>
      </p:sp>
      <p:pic>
        <p:nvPicPr>
          <p:cNvPr id="2" name="Picture 1" descr="A black and white circle&#10;&#10;AI-generated content may be incorrect.">
            <a:extLst>
              <a:ext uri="{FF2B5EF4-FFF2-40B4-BE49-F238E27FC236}">
                <a16:creationId xmlns:a16="http://schemas.microsoft.com/office/drawing/2014/main" id="{C5FFB609-A7F1-553E-8AC5-F18CB56F0524}"/>
              </a:ext>
            </a:extLst>
          </p:cNvPr>
          <p:cNvPicPr>
            <a:picLocks noChangeAspect="1"/>
          </p:cNvPicPr>
          <p:nvPr/>
        </p:nvPicPr>
        <p:blipFill>
          <a:blip r:embed="rId9"/>
          <a:stretch>
            <a:fillRect/>
          </a:stretch>
        </p:blipFill>
        <p:spPr>
          <a:xfrm>
            <a:off x="1410839" y="5979582"/>
            <a:ext cx="512885" cy="545448"/>
          </a:xfrm>
          <a:prstGeom prst="rect">
            <a:avLst/>
          </a:prstGeom>
        </p:spPr>
      </p:pic>
    </p:spTree>
    <p:extLst>
      <p:ext uri="{BB962C8B-B14F-4D97-AF65-F5344CB8AC3E}">
        <p14:creationId xmlns:p14="http://schemas.microsoft.com/office/powerpoint/2010/main" val="2766447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671429-C305-AFC4-71E1-EFA439C638A9}"/>
              </a:ext>
            </a:extLst>
          </p:cNvPr>
          <p:cNvSpPr/>
          <p:nvPr/>
        </p:nvSpPr>
        <p:spPr>
          <a:xfrm>
            <a:off x="2815494" y="1551304"/>
            <a:ext cx="4024365" cy="5187132"/>
          </a:xfrm>
          <a:prstGeom prst="rect">
            <a:avLst/>
          </a:prstGeom>
          <a:solidFill>
            <a:schemeClr val="accent1">
              <a:alpha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17C0E3B4-A5A3-57C1-4E18-0D7A43F77CA0}"/>
              </a:ext>
            </a:extLst>
          </p:cNvPr>
          <p:cNvSpPr>
            <a:spLocks noGrp="1"/>
          </p:cNvSpPr>
          <p:nvPr>
            <p:ph type="title"/>
          </p:nvPr>
        </p:nvSpPr>
        <p:spPr/>
        <p:txBody>
          <a:bodyPr/>
          <a:lstStyle/>
          <a:p>
            <a:r>
              <a:rPr lang="en-US" dirty="0"/>
              <a:t>MCP - Flow</a:t>
            </a:r>
            <a:br>
              <a:rPr lang="en-US" dirty="0"/>
            </a:br>
            <a:endParaRPr lang="en-CH" dirty="0"/>
          </a:p>
        </p:txBody>
      </p:sp>
      <p:pic>
        <p:nvPicPr>
          <p:cNvPr id="5" name="Graphic 4" descr="User outline">
            <a:extLst>
              <a:ext uri="{FF2B5EF4-FFF2-40B4-BE49-F238E27FC236}">
                <a16:creationId xmlns:a16="http://schemas.microsoft.com/office/drawing/2014/main" id="{1EFFA9F4-5B67-AEF5-4D4B-AF36D55F96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83" y="3664638"/>
            <a:ext cx="914400" cy="914400"/>
          </a:xfrm>
          <a:prstGeom prst="rect">
            <a:avLst/>
          </a:prstGeom>
        </p:spPr>
      </p:pic>
      <p:sp>
        <p:nvSpPr>
          <p:cNvPr id="8" name="TextBox 7">
            <a:extLst>
              <a:ext uri="{FF2B5EF4-FFF2-40B4-BE49-F238E27FC236}">
                <a16:creationId xmlns:a16="http://schemas.microsoft.com/office/drawing/2014/main" id="{9370EA3C-0453-8F9A-FAFF-9D21AB9E2EE8}"/>
              </a:ext>
            </a:extLst>
          </p:cNvPr>
          <p:cNvSpPr txBox="1"/>
          <p:nvPr/>
        </p:nvSpPr>
        <p:spPr>
          <a:xfrm>
            <a:off x="1015669" y="3333974"/>
            <a:ext cx="697627" cy="369332"/>
          </a:xfrm>
          <a:prstGeom prst="rect">
            <a:avLst/>
          </a:prstGeom>
          <a:noFill/>
        </p:spPr>
        <p:txBody>
          <a:bodyPr wrap="none" rtlCol="0">
            <a:spAutoFit/>
          </a:bodyPr>
          <a:lstStyle/>
          <a:p>
            <a:r>
              <a:rPr lang="en-US" b="1" dirty="0"/>
              <a:t>User</a:t>
            </a:r>
            <a:endParaRPr lang="en-CH" b="1" dirty="0"/>
          </a:p>
        </p:txBody>
      </p:sp>
      <p:sp>
        <p:nvSpPr>
          <p:cNvPr id="11" name="Rectangle 10">
            <a:extLst>
              <a:ext uri="{FF2B5EF4-FFF2-40B4-BE49-F238E27FC236}">
                <a16:creationId xmlns:a16="http://schemas.microsoft.com/office/drawing/2014/main" id="{E4DFB6E8-66ED-2915-F603-AE898233EA3E}"/>
              </a:ext>
            </a:extLst>
          </p:cNvPr>
          <p:cNvSpPr/>
          <p:nvPr/>
        </p:nvSpPr>
        <p:spPr>
          <a:xfrm>
            <a:off x="3918018" y="3664638"/>
            <a:ext cx="1838849" cy="11085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AI Application </a:t>
            </a:r>
          </a:p>
          <a:p>
            <a:pPr algn="ctr"/>
            <a:r>
              <a:rPr lang="en-US"/>
              <a:t>-</a:t>
            </a:r>
          </a:p>
          <a:p>
            <a:pPr algn="ctr"/>
            <a:r>
              <a:rPr lang="en-US"/>
              <a:t>MCP Host </a:t>
            </a:r>
            <a:endParaRPr lang="en-CH"/>
          </a:p>
        </p:txBody>
      </p:sp>
      <p:sp>
        <p:nvSpPr>
          <p:cNvPr id="12" name="Rectangle 11">
            <a:extLst>
              <a:ext uri="{FF2B5EF4-FFF2-40B4-BE49-F238E27FC236}">
                <a16:creationId xmlns:a16="http://schemas.microsoft.com/office/drawing/2014/main" id="{EF7D982E-05C8-E9A8-D3F9-63B8C523C31B}"/>
              </a:ext>
            </a:extLst>
          </p:cNvPr>
          <p:cNvSpPr/>
          <p:nvPr/>
        </p:nvSpPr>
        <p:spPr>
          <a:xfrm>
            <a:off x="4049066" y="5532689"/>
            <a:ext cx="1576752" cy="59260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a:t>MCP Client</a:t>
            </a:r>
            <a:endParaRPr lang="en-CH" sz="1600"/>
          </a:p>
        </p:txBody>
      </p:sp>
      <p:sp>
        <p:nvSpPr>
          <p:cNvPr id="13" name="Rectangle 12">
            <a:extLst>
              <a:ext uri="{FF2B5EF4-FFF2-40B4-BE49-F238E27FC236}">
                <a16:creationId xmlns:a16="http://schemas.microsoft.com/office/drawing/2014/main" id="{B7BCFA4F-D565-6728-6C37-C81F2AEC652D}"/>
              </a:ext>
            </a:extLst>
          </p:cNvPr>
          <p:cNvSpPr/>
          <p:nvPr/>
        </p:nvSpPr>
        <p:spPr>
          <a:xfrm>
            <a:off x="8239769" y="5424542"/>
            <a:ext cx="1737946" cy="8088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a:t>MCP Server</a:t>
            </a:r>
            <a:endParaRPr lang="en-CH" sz="1600"/>
          </a:p>
        </p:txBody>
      </p:sp>
      <p:pic>
        <p:nvPicPr>
          <p:cNvPr id="14" name="Graphic 13" descr="Database outline">
            <a:extLst>
              <a:ext uri="{FF2B5EF4-FFF2-40B4-BE49-F238E27FC236}">
                <a16:creationId xmlns:a16="http://schemas.microsoft.com/office/drawing/2014/main" id="{D6258E18-3F72-CA94-ADA7-F3C41620CB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9342" y="5371789"/>
            <a:ext cx="914400" cy="914400"/>
          </a:xfrm>
          <a:prstGeom prst="rect">
            <a:avLst/>
          </a:prstGeom>
        </p:spPr>
      </p:pic>
      <p:pic>
        <p:nvPicPr>
          <p:cNvPr id="16" name="Graphic 15" descr="Artificial Intelligence with solid fill">
            <a:extLst>
              <a:ext uri="{FF2B5EF4-FFF2-40B4-BE49-F238E27FC236}">
                <a16:creationId xmlns:a16="http://schemas.microsoft.com/office/drawing/2014/main" id="{1959FD00-E916-415A-A6FC-1F2B3D84FF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0242" y="2113584"/>
            <a:ext cx="914400" cy="914400"/>
          </a:xfrm>
          <a:prstGeom prst="rect">
            <a:avLst/>
          </a:prstGeom>
        </p:spPr>
      </p:pic>
      <p:sp>
        <p:nvSpPr>
          <p:cNvPr id="18" name="TextBox 17">
            <a:extLst>
              <a:ext uri="{FF2B5EF4-FFF2-40B4-BE49-F238E27FC236}">
                <a16:creationId xmlns:a16="http://schemas.microsoft.com/office/drawing/2014/main" id="{A762D5F8-5B63-E28B-1D5A-A8EC7173F695}"/>
              </a:ext>
            </a:extLst>
          </p:cNvPr>
          <p:cNvSpPr txBox="1"/>
          <p:nvPr/>
        </p:nvSpPr>
        <p:spPr>
          <a:xfrm>
            <a:off x="4357467" y="1801531"/>
            <a:ext cx="877163" cy="369332"/>
          </a:xfrm>
          <a:prstGeom prst="rect">
            <a:avLst/>
          </a:prstGeom>
          <a:noFill/>
        </p:spPr>
        <p:txBody>
          <a:bodyPr wrap="none" rtlCol="0">
            <a:spAutoFit/>
          </a:bodyPr>
          <a:lstStyle/>
          <a:p>
            <a:r>
              <a:rPr lang="en-US">
                <a:solidFill>
                  <a:schemeClr val="bg1"/>
                </a:solidFill>
              </a:rPr>
              <a:t>Model</a:t>
            </a:r>
            <a:endParaRPr lang="en-CH">
              <a:solidFill>
                <a:schemeClr val="bg1"/>
              </a:solidFill>
            </a:endParaRPr>
          </a:p>
        </p:txBody>
      </p:sp>
      <p:pic>
        <p:nvPicPr>
          <p:cNvPr id="20" name="Graphic 19" descr="Chat bubble with solid fill">
            <a:extLst>
              <a:ext uri="{FF2B5EF4-FFF2-40B4-BE49-F238E27FC236}">
                <a16:creationId xmlns:a16="http://schemas.microsoft.com/office/drawing/2014/main" id="{C1B71A93-72AE-7EB2-B48E-BD878CFFE8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32502" y="3752840"/>
            <a:ext cx="481224" cy="481224"/>
          </a:xfrm>
          <a:prstGeom prst="rect">
            <a:avLst/>
          </a:prstGeom>
        </p:spPr>
      </p:pic>
      <p:cxnSp>
        <p:nvCxnSpPr>
          <p:cNvPr id="22" name="Straight Connector 21">
            <a:extLst>
              <a:ext uri="{FF2B5EF4-FFF2-40B4-BE49-F238E27FC236}">
                <a16:creationId xmlns:a16="http://schemas.microsoft.com/office/drawing/2014/main" id="{8C4ABE4A-087E-9C12-313D-AB6AF045AB7F}"/>
              </a:ext>
            </a:extLst>
          </p:cNvPr>
          <p:cNvCxnSpPr>
            <a:stCxn id="12" idx="3"/>
            <a:endCxn id="13" idx="1"/>
          </p:cNvCxnSpPr>
          <p:nvPr/>
        </p:nvCxnSpPr>
        <p:spPr>
          <a:xfrm flipV="1">
            <a:off x="5625818" y="5828989"/>
            <a:ext cx="2613951" cy="1"/>
          </a:xfrm>
          <a:prstGeom prst="line">
            <a:avLst/>
          </a:prstGeom>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4DA7F06C-CD61-3C3F-BC6B-ED4FB372D122}"/>
              </a:ext>
            </a:extLst>
          </p:cNvPr>
          <p:cNvSpPr/>
          <p:nvPr/>
        </p:nvSpPr>
        <p:spPr>
          <a:xfrm>
            <a:off x="5685669" y="5796331"/>
            <a:ext cx="54429" cy="7914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H"/>
          </a:p>
        </p:txBody>
      </p:sp>
      <p:pic>
        <p:nvPicPr>
          <p:cNvPr id="27" name="Graphic 26" descr="Tools with solid fill">
            <a:extLst>
              <a:ext uri="{FF2B5EF4-FFF2-40B4-BE49-F238E27FC236}">
                <a16:creationId xmlns:a16="http://schemas.microsoft.com/office/drawing/2014/main" id="{1FF1F2FD-D197-B1FD-A637-B81BBDDE79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48773" y="5376944"/>
            <a:ext cx="386565" cy="386565"/>
          </a:xfrm>
          <a:prstGeom prst="rect">
            <a:avLst/>
          </a:prstGeom>
        </p:spPr>
      </p:pic>
      <p:pic>
        <p:nvPicPr>
          <p:cNvPr id="29" name="Graphic 28" descr="Magnifying glass with solid fill">
            <a:extLst>
              <a:ext uri="{FF2B5EF4-FFF2-40B4-BE49-F238E27FC236}">
                <a16:creationId xmlns:a16="http://schemas.microsoft.com/office/drawing/2014/main" id="{8DB6E87D-67FA-5DDD-253F-C65EBAD9EF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22022" y="3825811"/>
            <a:ext cx="481224" cy="481224"/>
          </a:xfrm>
          <a:prstGeom prst="rect">
            <a:avLst/>
          </a:prstGeom>
        </p:spPr>
      </p:pic>
      <p:cxnSp>
        <p:nvCxnSpPr>
          <p:cNvPr id="4" name="Straight Connector 3">
            <a:extLst>
              <a:ext uri="{FF2B5EF4-FFF2-40B4-BE49-F238E27FC236}">
                <a16:creationId xmlns:a16="http://schemas.microsoft.com/office/drawing/2014/main" id="{72165021-1F92-D018-2D34-800EB29AB258}"/>
              </a:ext>
            </a:extLst>
          </p:cNvPr>
          <p:cNvCxnSpPr>
            <a:stCxn id="13" idx="3"/>
          </p:cNvCxnSpPr>
          <p:nvPr/>
        </p:nvCxnSpPr>
        <p:spPr>
          <a:xfrm>
            <a:off x="9977715" y="5828989"/>
            <a:ext cx="722711" cy="0"/>
          </a:xfrm>
          <a:prstGeom prst="line">
            <a:avLst/>
          </a:prstGeom>
        </p:spPr>
        <p:style>
          <a:lnRef idx="1">
            <a:schemeClr val="dk1"/>
          </a:lnRef>
          <a:fillRef idx="0">
            <a:schemeClr val="dk1"/>
          </a:fillRef>
          <a:effectRef idx="0">
            <a:schemeClr val="dk1"/>
          </a:effectRef>
          <a:fontRef idx="minor">
            <a:schemeClr val="tx1"/>
          </a:fontRef>
        </p:style>
      </p:cxnSp>
      <p:pic>
        <p:nvPicPr>
          <p:cNvPr id="15" name="Graphic 14" descr="Screwdriver with solid fill">
            <a:extLst>
              <a:ext uri="{FF2B5EF4-FFF2-40B4-BE49-F238E27FC236}">
                <a16:creationId xmlns:a16="http://schemas.microsoft.com/office/drawing/2014/main" id="{EB2FD4A9-94B6-6D88-A3F3-FF172EACFF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0754" y="2379156"/>
            <a:ext cx="383255" cy="383255"/>
          </a:xfrm>
          <a:prstGeom prst="rect">
            <a:avLst/>
          </a:prstGeom>
        </p:spPr>
      </p:pic>
      <p:pic>
        <p:nvPicPr>
          <p:cNvPr id="21" name="Graphic 20" descr="Chat bubble with solid fill">
            <a:extLst>
              <a:ext uri="{FF2B5EF4-FFF2-40B4-BE49-F238E27FC236}">
                <a16:creationId xmlns:a16="http://schemas.microsoft.com/office/drawing/2014/main" id="{D7AD888E-8DCC-0658-7050-ACC3B0B65C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7772" y="5347563"/>
            <a:ext cx="527911" cy="527911"/>
          </a:xfrm>
          <a:prstGeom prst="rect">
            <a:avLst/>
          </a:prstGeom>
        </p:spPr>
      </p:pic>
      <p:pic>
        <p:nvPicPr>
          <p:cNvPr id="25" name="Graphic 24" descr="Chat with solid fill">
            <a:extLst>
              <a:ext uri="{FF2B5EF4-FFF2-40B4-BE49-F238E27FC236}">
                <a16:creationId xmlns:a16="http://schemas.microsoft.com/office/drawing/2014/main" id="{3DF4EA8C-BB96-6965-D48D-F9BAEE917F0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8035" y="2306418"/>
            <a:ext cx="568570" cy="568570"/>
          </a:xfrm>
          <a:prstGeom prst="rect">
            <a:avLst/>
          </a:prstGeom>
        </p:spPr>
      </p:pic>
      <p:pic>
        <p:nvPicPr>
          <p:cNvPr id="26" name="Graphic 25" descr="Chat with solid fill">
            <a:extLst>
              <a:ext uri="{FF2B5EF4-FFF2-40B4-BE49-F238E27FC236}">
                <a16:creationId xmlns:a16="http://schemas.microsoft.com/office/drawing/2014/main" id="{173F4E4D-0496-7607-BE51-45F2BE03FBA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48096" y="4193188"/>
            <a:ext cx="568570" cy="568570"/>
          </a:xfrm>
          <a:prstGeom prst="rect">
            <a:avLst/>
          </a:prstGeom>
        </p:spPr>
      </p:pic>
      <p:pic>
        <p:nvPicPr>
          <p:cNvPr id="3" name="Picture 2">
            <a:extLst>
              <a:ext uri="{FF2B5EF4-FFF2-40B4-BE49-F238E27FC236}">
                <a16:creationId xmlns:a16="http://schemas.microsoft.com/office/drawing/2014/main" id="{B75C1BB7-9503-2CB7-A486-129E68B8070E}"/>
              </a:ext>
            </a:extLst>
          </p:cNvPr>
          <p:cNvPicPr>
            <a:picLocks noChangeAspect="1"/>
          </p:cNvPicPr>
          <p:nvPr/>
        </p:nvPicPr>
        <p:blipFill>
          <a:blip r:embed="rId18"/>
          <a:stretch>
            <a:fillRect/>
          </a:stretch>
        </p:blipFill>
        <p:spPr>
          <a:xfrm>
            <a:off x="7871207" y="1577202"/>
            <a:ext cx="3600045" cy="2399737"/>
          </a:xfrm>
          <a:prstGeom prst="rect">
            <a:avLst/>
          </a:prstGeom>
        </p:spPr>
      </p:pic>
      <p:sp>
        <p:nvSpPr>
          <p:cNvPr id="6" name="TextBox 5">
            <a:extLst>
              <a:ext uri="{FF2B5EF4-FFF2-40B4-BE49-F238E27FC236}">
                <a16:creationId xmlns:a16="http://schemas.microsoft.com/office/drawing/2014/main" id="{EE105484-6D32-126A-EDFF-96FAA0EDC029}"/>
              </a:ext>
            </a:extLst>
          </p:cNvPr>
          <p:cNvSpPr txBox="1"/>
          <p:nvPr/>
        </p:nvSpPr>
        <p:spPr>
          <a:xfrm>
            <a:off x="8453588" y="1172757"/>
            <a:ext cx="2435282" cy="400110"/>
          </a:xfrm>
          <a:prstGeom prst="rect">
            <a:avLst/>
          </a:prstGeom>
          <a:noFill/>
        </p:spPr>
        <p:txBody>
          <a:bodyPr wrap="none" rtlCol="0">
            <a:spAutoFit/>
          </a:bodyPr>
          <a:lstStyle/>
          <a:p>
            <a:r>
              <a:rPr lang="en-US" sz="2000" b="1" dirty="0"/>
              <a:t>Human in the loop</a:t>
            </a:r>
            <a:endParaRPr lang="en-CH" sz="2000" b="1" dirty="0"/>
          </a:p>
        </p:txBody>
      </p:sp>
      <p:pic>
        <p:nvPicPr>
          <p:cNvPr id="17" name="Graphic 16" descr="Screwdriver with solid fill">
            <a:extLst>
              <a:ext uri="{FF2B5EF4-FFF2-40B4-BE49-F238E27FC236}">
                <a16:creationId xmlns:a16="http://schemas.microsoft.com/office/drawing/2014/main" id="{526E1180-9B6D-3809-BC82-818FF8D71B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0754" y="2379156"/>
            <a:ext cx="383255" cy="383255"/>
          </a:xfrm>
          <a:prstGeom prst="rect">
            <a:avLst/>
          </a:prstGeom>
        </p:spPr>
      </p:pic>
      <p:pic>
        <p:nvPicPr>
          <p:cNvPr id="19" name="Graphic 18" descr="Chat bubble with solid fill">
            <a:extLst>
              <a:ext uri="{FF2B5EF4-FFF2-40B4-BE49-F238E27FC236}">
                <a16:creationId xmlns:a16="http://schemas.microsoft.com/office/drawing/2014/main" id="{700B52A5-528D-8ECB-F1E3-749C1DAE41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7772" y="5347563"/>
            <a:ext cx="527911" cy="527911"/>
          </a:xfrm>
          <a:prstGeom prst="rect">
            <a:avLst/>
          </a:prstGeom>
        </p:spPr>
      </p:pic>
      <p:pic>
        <p:nvPicPr>
          <p:cNvPr id="24" name="Graphic 23" descr="Question Mark with solid fill">
            <a:extLst>
              <a:ext uri="{FF2B5EF4-FFF2-40B4-BE49-F238E27FC236}">
                <a16:creationId xmlns:a16="http://schemas.microsoft.com/office/drawing/2014/main" id="{527922CE-5728-FC8A-AD46-53670E23C2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38783" y="5371789"/>
            <a:ext cx="365888" cy="365888"/>
          </a:xfrm>
          <a:prstGeom prst="rect">
            <a:avLst/>
          </a:prstGeom>
        </p:spPr>
      </p:pic>
      <p:pic>
        <p:nvPicPr>
          <p:cNvPr id="28" name="Graphic 27" descr="Checkmark with solid fill">
            <a:extLst>
              <a:ext uri="{FF2B5EF4-FFF2-40B4-BE49-F238E27FC236}">
                <a16:creationId xmlns:a16="http://schemas.microsoft.com/office/drawing/2014/main" id="{DFFD3631-BEDF-D770-EBC7-77530371B13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21683" y="3825017"/>
            <a:ext cx="351176" cy="351176"/>
          </a:xfrm>
          <a:prstGeom prst="rect">
            <a:avLst/>
          </a:prstGeom>
        </p:spPr>
      </p:pic>
    </p:spTree>
    <p:extLst>
      <p:ext uri="{BB962C8B-B14F-4D97-AF65-F5344CB8AC3E}">
        <p14:creationId xmlns:p14="http://schemas.microsoft.com/office/powerpoint/2010/main" val="118996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25E-6 4.07407E-6 L 0.13672 -0.00024 " pathEditMode="relative" rAng="0" ptsTypes="AA">
                                      <p:cBhvr>
                                        <p:cTn id="36" dur="2000" fill="hold"/>
                                        <p:tgtEl>
                                          <p:spTgt spid="20"/>
                                        </p:tgtEl>
                                        <p:attrNameLst>
                                          <p:attrName>ppt_x</p:attrName>
                                          <p:attrName>ppt_y</p:attrName>
                                        </p:attrNameLst>
                                      </p:cBhvr>
                                      <p:rCtr x="6836" y="-23"/>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5" presetClass="path" presetSubtype="0" repeatCount="indefinite" accel="50000" decel="50000" autoRev="1" fill="hold" grpId="0" nodeType="clickEffect">
                                  <p:stCondLst>
                                    <p:cond delay="0"/>
                                  </p:stCondLst>
                                  <p:childTnLst>
                                    <p:animMotion origin="layout" path="M 2.08333E-7 4.07407E-6 L 0.19831 -0.00093 " pathEditMode="relative" rAng="0" ptsTypes="AA">
                                      <p:cBhvr>
                                        <p:cTn id="46" dur="2000" fill="hold"/>
                                        <p:tgtEl>
                                          <p:spTgt spid="23"/>
                                        </p:tgtEl>
                                        <p:attrNameLst>
                                          <p:attrName>ppt_x</p:attrName>
                                          <p:attrName>ppt_y</p:attrName>
                                        </p:attrNameLst>
                                      </p:cBhvr>
                                      <p:rCtr x="9909" y="-46"/>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4.375E-6 -4.07407E-6 L 0.00273 0.30024 " pathEditMode="relative" rAng="0" ptsTypes="AA">
                                      <p:cBhvr>
                                        <p:cTn id="54" dur="2000" fill="hold"/>
                                        <p:tgtEl>
                                          <p:spTgt spid="29"/>
                                        </p:tgtEl>
                                        <p:attrNameLst>
                                          <p:attrName>ppt_x</p:attrName>
                                          <p:attrName>ppt_y</p:attrName>
                                        </p:attrNameLst>
                                      </p:cBhvr>
                                      <p:rCtr x="130" y="15000"/>
                                    </p:animMotion>
                                  </p:childTnLst>
                                </p:cTn>
                              </p:par>
                              <p:par>
                                <p:cTn id="55" presetID="42" presetClass="path" presetSubtype="0" accel="50000" decel="50000" fill="hold" nodeType="withEffect">
                                  <p:stCondLst>
                                    <p:cond delay="2000"/>
                                  </p:stCondLst>
                                  <p:childTnLst>
                                    <p:animMotion origin="layout" path="M 0.00273 0.30024 L 0.15416 0.29792 " pathEditMode="relative" rAng="0" ptsTypes="AA">
                                      <p:cBhvr>
                                        <p:cTn id="56" dur="2000" fill="hold"/>
                                        <p:tgtEl>
                                          <p:spTgt spid="29"/>
                                        </p:tgtEl>
                                        <p:attrNameLst>
                                          <p:attrName>ppt_x</p:attrName>
                                          <p:attrName>ppt_y</p:attrName>
                                        </p:attrNameLst>
                                      </p:cBhvr>
                                      <p:rCtr x="7565" y="-116"/>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1000"/>
                                        <p:tgtEl>
                                          <p:spTgt spid="29"/>
                                        </p:tgtEl>
                                      </p:cBhvr>
                                    </p:animEffect>
                                    <p:set>
                                      <p:cBhvr>
                                        <p:cTn id="61" dur="1" fill="hold">
                                          <p:stCondLst>
                                            <p:cond delay="999"/>
                                          </p:stCondLst>
                                        </p:cTn>
                                        <p:tgtEl>
                                          <p:spTgt spid="29"/>
                                        </p:tgtEl>
                                        <p:attrNameLst>
                                          <p:attrName>style.visibility</p:attrName>
                                        </p:attrNameLst>
                                      </p:cBhvr>
                                      <p:to>
                                        <p:strVal val="hidden"/>
                                      </p:to>
                                    </p:set>
                                  </p:childTnLst>
                                </p:cTn>
                              </p:par>
                              <p:par>
                                <p:cTn id="62" presetID="10" presetClass="entr" presetSubtype="0" fill="hold" nodeType="withEffect">
                                  <p:stCondLst>
                                    <p:cond delay="1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nodeType="clickEffect">
                                  <p:stCondLst>
                                    <p:cond delay="0"/>
                                  </p:stCondLst>
                                  <p:childTnLst>
                                    <p:animMotion origin="layout" path="M -2.29167E-6 2.96296E-6 L -0.15143 0.01551 " pathEditMode="relative" rAng="0" ptsTypes="AA">
                                      <p:cBhvr>
                                        <p:cTn id="68" dur="2000" fill="hold"/>
                                        <p:tgtEl>
                                          <p:spTgt spid="27"/>
                                        </p:tgtEl>
                                        <p:attrNameLst>
                                          <p:attrName>ppt_x</p:attrName>
                                          <p:attrName>ppt_y</p:attrName>
                                        </p:attrNameLst>
                                      </p:cBhvr>
                                      <p:rCtr x="-7578" y="463"/>
                                    </p:animMotion>
                                  </p:childTnLst>
                                </p:cTn>
                              </p:par>
                              <p:par>
                                <p:cTn id="69" presetID="42" presetClass="path" presetSubtype="0" accel="50000" decel="50000" fill="hold" nodeType="withEffect">
                                  <p:stCondLst>
                                    <p:cond delay="2000"/>
                                  </p:stCondLst>
                                  <p:childTnLst>
                                    <p:animMotion origin="layout" path="M -0.15143 0.01551 L -0.15417 -0.21944 " pathEditMode="relative" rAng="0" ptsTypes="AA">
                                      <p:cBhvr>
                                        <p:cTn id="70" dur="2000" fill="hold"/>
                                        <p:tgtEl>
                                          <p:spTgt spid="27"/>
                                        </p:tgtEl>
                                        <p:attrNameLst>
                                          <p:attrName>ppt_x</p:attrName>
                                          <p:attrName>ppt_y</p:attrName>
                                        </p:attrNameLst>
                                      </p:cBhvr>
                                      <p:rCtr x="-234" y="-11806"/>
                                    </p:animMotion>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nodeType="clickEffect">
                                  <p:stCondLst>
                                    <p:cond delay="0"/>
                                  </p:stCondLst>
                                  <p:childTnLst>
                                    <p:animMotion origin="layout" path="M 0.13672 -0.00023 L 0.15078 -0.20348 " pathEditMode="relative" rAng="0" ptsTypes="AA">
                                      <p:cBhvr>
                                        <p:cTn id="74" dur="2000" fill="hold"/>
                                        <p:tgtEl>
                                          <p:spTgt spid="20"/>
                                        </p:tgtEl>
                                        <p:attrNameLst>
                                          <p:attrName>ppt_x</p:attrName>
                                          <p:attrName>ppt_y</p:attrName>
                                        </p:attrNameLst>
                                      </p:cBhvr>
                                      <p:rCtr x="977" y="-10208"/>
                                    </p:animMotion>
                                  </p:childTnLst>
                                </p:cTn>
                              </p:par>
                              <p:par>
                                <p:cTn id="75" presetID="42" presetClass="path" presetSubtype="0" accel="50000" decel="50000" fill="hold" nodeType="withEffect">
                                  <p:stCondLst>
                                    <p:cond delay="0"/>
                                  </p:stCondLst>
                                  <p:childTnLst>
                                    <p:animMotion origin="layout" path="M -0.15417 -0.21945 L -0.30651 -0.43195 " pathEditMode="relative" rAng="0" ptsTypes="AA">
                                      <p:cBhvr>
                                        <p:cTn id="76" dur="2000" fill="hold"/>
                                        <p:tgtEl>
                                          <p:spTgt spid="27"/>
                                        </p:tgtEl>
                                        <p:attrNameLst>
                                          <p:attrName>ppt_x</p:attrName>
                                          <p:attrName>ppt_y</p:attrName>
                                        </p:attrNameLst>
                                      </p:cBhvr>
                                      <p:rCtr x="-7539" y="-10532"/>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4.79167E-6 1.48148E-6 L 0.03581 0.22245 " pathEditMode="relative" rAng="0" ptsTypes="AA">
                                      <p:cBhvr>
                                        <p:cTn id="84" dur="2000" fill="hold"/>
                                        <p:tgtEl>
                                          <p:spTgt spid="15"/>
                                        </p:tgtEl>
                                        <p:attrNameLst>
                                          <p:attrName>ppt_x</p:attrName>
                                          <p:attrName>ppt_y</p:attrName>
                                        </p:attrNameLst>
                                      </p:cBhvr>
                                      <p:rCtr x="1784" y="11111"/>
                                    </p:animMotion>
                                  </p:childTnLst>
                                </p:cTn>
                              </p:par>
                              <p:par>
                                <p:cTn id="85" presetID="42" presetClass="path" presetSubtype="0" accel="50000" decel="50000" fill="hold" nodeType="withEffect">
                                  <p:stCondLst>
                                    <p:cond delay="2000"/>
                                  </p:stCondLst>
                                  <p:childTnLst>
                                    <p:animMotion origin="layout" path="M 0.03581 0.22245 L -0.00299 0.51829 " pathEditMode="relative" rAng="0" ptsTypes="AA">
                                      <p:cBhvr>
                                        <p:cTn id="86" dur="2000" fill="hold"/>
                                        <p:tgtEl>
                                          <p:spTgt spid="15"/>
                                        </p:tgtEl>
                                        <p:attrNameLst>
                                          <p:attrName>ppt_x</p:attrName>
                                          <p:attrName>ppt_y</p:attrName>
                                        </p:attrNameLst>
                                      </p:cBhvr>
                                      <p:rCtr x="-1979" y="14792"/>
                                    </p:animMotion>
                                  </p:childTnLst>
                                </p:cTn>
                              </p:par>
                              <p:par>
                                <p:cTn id="87" presetID="42" presetClass="path" presetSubtype="0" accel="50000" decel="50000" fill="hold" nodeType="withEffect">
                                  <p:stCondLst>
                                    <p:cond delay="4000"/>
                                  </p:stCondLst>
                                  <p:childTnLst>
                                    <p:animMotion origin="layout" path="M -0.00299 0.51829 L 0.14844 0.51829 " pathEditMode="relative" rAng="0" ptsTypes="AA">
                                      <p:cBhvr>
                                        <p:cTn id="88" dur="2000" fill="hold"/>
                                        <p:tgtEl>
                                          <p:spTgt spid="15"/>
                                        </p:tgtEl>
                                        <p:attrNameLst>
                                          <p:attrName>ppt_x</p:attrName>
                                          <p:attrName>ppt_y</p:attrName>
                                        </p:attrNameLst>
                                      </p:cBhvr>
                                      <p:rCtr x="7565" y="0"/>
                                    </p:animMotion>
                                  </p:childTnLst>
                                </p:cTn>
                              </p:par>
                              <p:par>
                                <p:cTn id="89" presetID="42" presetClass="path" presetSubtype="0" accel="50000" decel="50000" fill="hold" nodeType="withEffect">
                                  <p:stCondLst>
                                    <p:cond delay="0"/>
                                  </p:stCondLst>
                                  <p:childTnLst>
                                    <p:animMotion origin="layout" path="M 0.15078 -0.20348 L 0.34128 0.07061 " pathEditMode="relative" rAng="0" ptsTypes="AA">
                                      <p:cBhvr>
                                        <p:cTn id="90" dur="2000" fill="hold"/>
                                        <p:tgtEl>
                                          <p:spTgt spid="20"/>
                                        </p:tgtEl>
                                        <p:attrNameLst>
                                          <p:attrName>ppt_x</p:attrName>
                                          <p:attrName>ppt_y</p:attrName>
                                        </p:attrNameLst>
                                      </p:cBhvr>
                                      <p:rCtr x="9375" y="13449"/>
                                    </p:animMotion>
                                  </p:childTnLst>
                                </p:cTn>
                              </p:par>
                              <p:par>
                                <p:cTn id="91" presetID="42" presetClass="path" presetSubtype="0" accel="50000" decel="50000" fill="hold" nodeType="withEffect">
                                  <p:stCondLst>
                                    <p:cond delay="0"/>
                                  </p:stCondLst>
                                  <p:childTnLst>
                                    <p:animMotion origin="layout" path="M -0.30651 -0.43195 L -0.15416 -0.21945 " pathEditMode="relative" rAng="0" ptsTypes="AA">
                                      <p:cBhvr>
                                        <p:cTn id="92" dur="2000" fill="hold"/>
                                        <p:tgtEl>
                                          <p:spTgt spid="27"/>
                                        </p:tgtEl>
                                        <p:attrNameLst>
                                          <p:attrName>ppt_x</p:attrName>
                                          <p:attrName>ppt_y</p:attrName>
                                        </p:attrNameLst>
                                      </p:cBhvr>
                                      <p:rCtr x="7396" y="10718"/>
                                    </p:animMotion>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1000"/>
                                        <p:tgtEl>
                                          <p:spTgt spid="15"/>
                                        </p:tgtEl>
                                      </p:cBhvr>
                                    </p:animEffect>
                                    <p:set>
                                      <p:cBhvr>
                                        <p:cTn id="97" dur="1" fill="hold">
                                          <p:stCondLst>
                                            <p:cond delay="999"/>
                                          </p:stCondLst>
                                        </p:cTn>
                                        <p:tgtEl>
                                          <p:spTgt spid="15"/>
                                        </p:tgtEl>
                                        <p:attrNameLst>
                                          <p:attrName>style.visibility</p:attrName>
                                        </p:attrNameLst>
                                      </p:cBhvr>
                                      <p:to>
                                        <p:strVal val="hidden"/>
                                      </p:to>
                                    </p:set>
                                  </p:childTnLst>
                                </p:cTn>
                              </p:par>
                              <p:par>
                                <p:cTn id="98" presetID="10" presetClass="entr" presetSubtype="0" fill="hold" nodeType="withEffect">
                                  <p:stCondLst>
                                    <p:cond delay="100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path" presetSubtype="0" accel="50000" decel="50000" fill="hold" nodeType="clickEffect">
                                  <p:stCondLst>
                                    <p:cond delay="0"/>
                                  </p:stCondLst>
                                  <p:childTnLst>
                                    <p:animMotion origin="layout" path="M 4.16667E-7 2.96296E-6 L -0.15143 0.00787 " pathEditMode="relative" rAng="0" ptsTypes="AA">
                                      <p:cBhvr>
                                        <p:cTn id="104" dur="2000" fill="hold"/>
                                        <p:tgtEl>
                                          <p:spTgt spid="21"/>
                                        </p:tgtEl>
                                        <p:attrNameLst>
                                          <p:attrName>ppt_x</p:attrName>
                                          <p:attrName>ppt_y</p:attrName>
                                        </p:attrNameLst>
                                      </p:cBhvr>
                                      <p:rCtr x="-7578" y="394"/>
                                    </p:animMotion>
                                  </p:childTnLst>
                                </p:cTn>
                              </p:par>
                              <p:par>
                                <p:cTn id="105" presetID="42" presetClass="path" presetSubtype="0" accel="50000" decel="50000" fill="hold" nodeType="withEffect">
                                  <p:stCondLst>
                                    <p:cond delay="2000"/>
                                  </p:stCondLst>
                                  <p:childTnLst>
                                    <p:animMotion origin="layout" path="M -0.15143 0.00648 L -0.1112 -0.16273 " pathEditMode="relative" rAng="0" ptsTypes="AA">
                                      <p:cBhvr>
                                        <p:cTn id="106" dur="2000" fill="hold"/>
                                        <p:tgtEl>
                                          <p:spTgt spid="21"/>
                                        </p:tgtEl>
                                        <p:attrNameLst>
                                          <p:attrName>ppt_x</p:attrName>
                                          <p:attrName>ppt_y</p:attrName>
                                        </p:attrNameLst>
                                      </p:cBhvr>
                                      <p:rCtr x="2005" y="-8472"/>
                                    </p:animMotion>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1000"/>
                                        <p:tgtEl>
                                          <p:spTgt spid="21"/>
                                        </p:tgtEl>
                                      </p:cBhvr>
                                    </p:animEffect>
                                    <p:set>
                                      <p:cBhvr>
                                        <p:cTn id="111" dur="1" fill="hold">
                                          <p:stCondLst>
                                            <p:cond delay="999"/>
                                          </p:stCondLst>
                                        </p:cTn>
                                        <p:tgtEl>
                                          <p:spTgt spid="21"/>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1000"/>
                                        <p:tgtEl>
                                          <p:spTgt spid="20"/>
                                        </p:tgtEl>
                                      </p:cBhvr>
                                    </p:animEffect>
                                    <p:set>
                                      <p:cBhvr>
                                        <p:cTn id="114" dur="1" fill="hold">
                                          <p:stCondLst>
                                            <p:cond delay="999"/>
                                          </p:stCondLst>
                                        </p:cTn>
                                        <p:tgtEl>
                                          <p:spTgt spid="20"/>
                                        </p:tgtEl>
                                        <p:attrNameLst>
                                          <p:attrName>style.visibility</p:attrName>
                                        </p:attrNameLst>
                                      </p:cBhvr>
                                      <p:to>
                                        <p:strVal val="hidden"/>
                                      </p:to>
                                    </p:set>
                                  </p:childTnLst>
                                </p:cTn>
                              </p:par>
                              <p:par>
                                <p:cTn id="115" presetID="10" presetClass="entr" presetSubtype="0" fill="hold" nodeType="withEffect">
                                  <p:stCondLst>
                                    <p:cond delay="100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500"/>
                                        <p:tgtEl>
                                          <p:spTgt spid="26"/>
                                        </p:tgtEl>
                                      </p:cBhvr>
                                    </p:animEffect>
                                  </p:childTnLst>
                                </p:cTn>
                              </p:par>
                            </p:childTnLst>
                          </p:cTn>
                        </p:par>
                      </p:childTnLst>
                    </p:cTn>
                  </p:par>
                  <p:par>
                    <p:cTn id="118" fill="hold">
                      <p:stCondLst>
                        <p:cond delay="indefinite"/>
                      </p:stCondLst>
                      <p:childTnLst>
                        <p:par>
                          <p:cTn id="119" fill="hold">
                            <p:stCondLst>
                              <p:cond delay="0"/>
                            </p:stCondLst>
                            <p:childTnLst>
                              <p:par>
                                <p:cTn id="120" presetID="42" presetClass="path" presetSubtype="0" accel="50000" decel="50000" fill="hold" nodeType="clickEffect">
                                  <p:stCondLst>
                                    <p:cond delay="0"/>
                                  </p:stCondLst>
                                  <p:childTnLst>
                                    <p:animMotion origin="layout" path="M -4.79167E-6 2.22222E-6 L -0.1905 -0.27408 " pathEditMode="relative" rAng="0" ptsTypes="AA">
                                      <p:cBhvr>
                                        <p:cTn id="121" dur="2000" fill="hold"/>
                                        <p:tgtEl>
                                          <p:spTgt spid="26"/>
                                        </p:tgtEl>
                                        <p:attrNameLst>
                                          <p:attrName>ppt_x</p:attrName>
                                          <p:attrName>ppt_y</p:attrName>
                                        </p:attrNameLst>
                                      </p:cBhvr>
                                      <p:rCtr x="-9505" y="-13634"/>
                                    </p:animMotion>
                                  </p:childTnLst>
                                </p:cTn>
                              </p:par>
                              <p:par>
                                <p:cTn id="122" presetID="42" presetClass="path" presetSubtype="0" accel="50000" decel="50000" fill="hold" nodeType="withEffect">
                                  <p:stCondLst>
                                    <p:cond delay="0"/>
                                  </p:stCondLst>
                                  <p:childTnLst>
                                    <p:animMotion origin="layout" path="M -0.15416 -0.21945 L -0.30651 -0.43195 " pathEditMode="relative" rAng="0" ptsTypes="AA">
                                      <p:cBhvr>
                                        <p:cTn id="123" dur="2000" fill="hold"/>
                                        <p:tgtEl>
                                          <p:spTgt spid="27"/>
                                        </p:tgtEl>
                                        <p:attrNameLst>
                                          <p:attrName>ppt_x</p:attrName>
                                          <p:attrName>ppt_y</p:attrName>
                                        </p:attrNameLst>
                                      </p:cBhvr>
                                      <p:rCtr x="-7539" y="-10625"/>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nodeType="clickEffect">
                                  <p:stCondLst>
                                    <p:cond delay="0"/>
                                  </p:stCondLst>
                                  <p:childTnLst>
                                    <p:animMotion origin="layout" path="M 4.375E-6 2.22222E-6 L -0.16758 0.20417 " pathEditMode="relative" rAng="0" ptsTypes="AA">
                                      <p:cBhvr>
                                        <p:cTn id="132" dur="2000" fill="hold"/>
                                        <p:tgtEl>
                                          <p:spTgt spid="25"/>
                                        </p:tgtEl>
                                        <p:attrNameLst>
                                          <p:attrName>ppt_x</p:attrName>
                                          <p:attrName>ppt_y</p:attrName>
                                        </p:attrNameLst>
                                      </p:cBhvr>
                                      <p:rCtr x="-8854" y="10648"/>
                                    </p:animMotion>
                                  </p:childTnLst>
                                </p:cTn>
                              </p:par>
                              <p:par>
                                <p:cTn id="133" presetID="10" presetClass="exit" presetSubtype="0" fill="hold" nodeType="withEffect">
                                  <p:stCondLst>
                                    <p:cond delay="0"/>
                                  </p:stCondLst>
                                  <p:childTnLst>
                                    <p:animEffect transition="out" filter="fade">
                                      <p:cBhvr>
                                        <p:cTn id="134" dur="1000"/>
                                        <p:tgtEl>
                                          <p:spTgt spid="26"/>
                                        </p:tgtEl>
                                      </p:cBhvr>
                                    </p:animEffect>
                                    <p:set>
                                      <p:cBhvr>
                                        <p:cTn id="135" dur="1" fill="hold">
                                          <p:stCondLst>
                                            <p:cond delay="999"/>
                                          </p:stCondLst>
                                        </p:cTn>
                                        <p:tgtEl>
                                          <p:spTgt spid="26"/>
                                        </p:tgtEl>
                                        <p:attrNameLst>
                                          <p:attrName>style.visibility</p:attrName>
                                        </p:attrNameLst>
                                      </p:cBhvr>
                                      <p:to>
                                        <p:strVal val="hidden"/>
                                      </p:to>
                                    </p:set>
                                  </p:childTnLst>
                                </p:cTn>
                              </p:par>
                              <p:par>
                                <p:cTn id="136" presetID="42" presetClass="path" presetSubtype="0" accel="50000" decel="50000" fill="hold" nodeType="withEffect">
                                  <p:stCondLst>
                                    <p:cond delay="0"/>
                                  </p:stCondLst>
                                  <p:childTnLst>
                                    <p:animMotion origin="layout" path="M -0.30651 -0.43195 L -0.15417 -0.21944 " pathEditMode="relative" rAng="0" ptsTypes="AA">
                                      <p:cBhvr>
                                        <p:cTn id="137" dur="2000" fill="hold"/>
                                        <p:tgtEl>
                                          <p:spTgt spid="27"/>
                                        </p:tgtEl>
                                        <p:attrNameLst>
                                          <p:attrName>ppt_x</p:attrName>
                                          <p:attrName>ppt_y</p:attrName>
                                        </p:attrNameLst>
                                      </p:cBhvr>
                                      <p:rCtr x="7539" y="10741"/>
                                    </p:animMotion>
                                  </p:childTnLst>
                                </p:cTn>
                              </p:par>
                              <p:par>
                                <p:cTn id="138" presetID="42" presetClass="path" presetSubtype="0" accel="50000" decel="50000" fill="hold" nodeType="withEffect">
                                  <p:stCondLst>
                                    <p:cond delay="2000"/>
                                  </p:stCondLst>
                                  <p:childTnLst>
                                    <p:animMotion origin="layout" path="M -0.16758 0.20417 L -0.3043 0.2044 " pathEditMode="relative" rAng="0" ptsTypes="AA">
                                      <p:cBhvr>
                                        <p:cTn id="139" dur="2000" fill="hold"/>
                                        <p:tgtEl>
                                          <p:spTgt spid="25"/>
                                        </p:tgtEl>
                                        <p:attrNameLst>
                                          <p:attrName>ppt_x</p:attrName>
                                          <p:attrName>ppt_y</p:attrName>
                                        </p:attrNameLst>
                                      </p:cBhvr>
                                      <p:rCtr x="-6875" y="162"/>
                                    </p:animMotion>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6"/>
                                        </p:tgtEl>
                                        <p:attrNameLst>
                                          <p:attrName>style.visibility</p:attrName>
                                        </p:attrNameLst>
                                      </p:cBhvr>
                                      <p:to>
                                        <p:strVal val="visible"/>
                                      </p:to>
                                    </p:set>
                                  </p:childTnLst>
                                </p:cTn>
                              </p:par>
                              <p:par>
                                <p:cTn id="146" presetID="10" presetClass="exit" presetSubtype="0" fill="hold" nodeType="withEffect">
                                  <p:stCondLst>
                                    <p:cond delay="0"/>
                                  </p:stCondLst>
                                  <p:childTnLst>
                                    <p:animEffect transition="out" filter="fade">
                                      <p:cBhvr>
                                        <p:cTn id="147" dur="500"/>
                                        <p:tgtEl>
                                          <p:spTgt spid="27"/>
                                        </p:tgtEl>
                                      </p:cBhvr>
                                    </p:animEffect>
                                    <p:set>
                                      <p:cBhvr>
                                        <p:cTn id="148" dur="1" fill="hold">
                                          <p:stCondLst>
                                            <p:cond delay="499"/>
                                          </p:stCondLst>
                                        </p:cTn>
                                        <p:tgtEl>
                                          <p:spTgt spid="2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25"/>
                                        </p:tgtEl>
                                      </p:cBhvr>
                                    </p:animEffect>
                                    <p:set>
                                      <p:cBhvr>
                                        <p:cTn id="151" dur="1" fill="hold">
                                          <p:stCondLst>
                                            <p:cond delay="499"/>
                                          </p:stCondLst>
                                        </p:cTn>
                                        <p:tgtEl>
                                          <p:spTgt spid="25"/>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1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42" presetClass="path" presetSubtype="0" accel="50000" decel="50000" fill="hold" nodeType="clickEffect">
                                  <p:stCondLst>
                                    <p:cond delay="0"/>
                                  </p:stCondLst>
                                  <p:childTnLst>
                                    <p:animMotion origin="layout" path="M -4.79167E-6 1.48148E-6 L 0.03581 0.22245 " pathEditMode="relative" rAng="0" ptsTypes="AA">
                                      <p:cBhvr>
                                        <p:cTn id="159" dur="2000" fill="hold"/>
                                        <p:tgtEl>
                                          <p:spTgt spid="17"/>
                                        </p:tgtEl>
                                        <p:attrNameLst>
                                          <p:attrName>ppt_x</p:attrName>
                                          <p:attrName>ppt_y</p:attrName>
                                        </p:attrNameLst>
                                      </p:cBhvr>
                                      <p:rCtr x="1784" y="11111"/>
                                    </p:animMotion>
                                  </p:childTnLst>
                                </p:cTn>
                              </p:par>
                              <p:par>
                                <p:cTn id="160" presetID="42" presetClass="path" presetSubtype="0" accel="50000" decel="50000" fill="hold" nodeType="withEffect">
                                  <p:stCondLst>
                                    <p:cond delay="2000"/>
                                  </p:stCondLst>
                                  <p:childTnLst>
                                    <p:animMotion origin="layout" path="M 0.03581 0.22245 L -0.00299 0.51829 " pathEditMode="relative" rAng="0" ptsTypes="AA">
                                      <p:cBhvr>
                                        <p:cTn id="161" dur="2000" fill="hold"/>
                                        <p:tgtEl>
                                          <p:spTgt spid="17"/>
                                        </p:tgtEl>
                                        <p:attrNameLst>
                                          <p:attrName>ppt_x</p:attrName>
                                          <p:attrName>ppt_y</p:attrName>
                                        </p:attrNameLst>
                                      </p:cBhvr>
                                      <p:rCtr x="-1979" y="14792"/>
                                    </p:animMotion>
                                  </p:childTnLst>
                                </p:cTn>
                              </p:par>
                              <p:par>
                                <p:cTn id="162" presetID="42" presetClass="path" presetSubtype="0" accel="50000" decel="50000" fill="hold" nodeType="withEffect">
                                  <p:stCondLst>
                                    <p:cond delay="4000"/>
                                  </p:stCondLst>
                                  <p:childTnLst>
                                    <p:animMotion origin="layout" path="M -0.00299 0.51829 L 0.14844 0.51829 " pathEditMode="relative" rAng="0" ptsTypes="AA">
                                      <p:cBhvr>
                                        <p:cTn id="163" dur="2000" fill="hold"/>
                                        <p:tgtEl>
                                          <p:spTgt spid="17"/>
                                        </p:tgtEl>
                                        <p:attrNameLst>
                                          <p:attrName>ppt_x</p:attrName>
                                          <p:attrName>ppt_y</p:attrName>
                                        </p:attrNameLst>
                                      </p:cBhvr>
                                      <p:rCtr x="7565" y="0"/>
                                    </p:animMotion>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nodeType="clickEffect">
                                  <p:stCondLst>
                                    <p:cond delay="0"/>
                                  </p:stCondLst>
                                  <p:childTnLst>
                                    <p:animEffect transition="out" filter="fade">
                                      <p:cBhvr>
                                        <p:cTn id="167" dur="1000"/>
                                        <p:tgtEl>
                                          <p:spTgt spid="17"/>
                                        </p:tgtEl>
                                      </p:cBhvr>
                                    </p:animEffect>
                                    <p:set>
                                      <p:cBhvr>
                                        <p:cTn id="168" dur="1" fill="hold">
                                          <p:stCondLst>
                                            <p:cond delay="999"/>
                                          </p:stCondLst>
                                        </p:cTn>
                                        <p:tgtEl>
                                          <p:spTgt spid="17"/>
                                        </p:tgtEl>
                                        <p:attrNameLst>
                                          <p:attrName>style.visibility</p:attrName>
                                        </p:attrNameLst>
                                      </p:cBhvr>
                                      <p:to>
                                        <p:strVal val="hidden"/>
                                      </p:to>
                                    </p:set>
                                  </p:childTnLst>
                                </p:cTn>
                              </p:par>
                              <p:par>
                                <p:cTn id="169" presetID="10" presetClass="entr" presetSubtype="0" fill="hold" nodeType="withEffect">
                                  <p:stCondLst>
                                    <p:cond delay="1000"/>
                                  </p:stCondLst>
                                  <p:childTnLst>
                                    <p:set>
                                      <p:cBhvr>
                                        <p:cTn id="170" dur="1" fill="hold">
                                          <p:stCondLst>
                                            <p:cond delay="0"/>
                                          </p:stCondLst>
                                        </p:cTn>
                                        <p:tgtEl>
                                          <p:spTgt spid="24"/>
                                        </p:tgtEl>
                                        <p:attrNameLst>
                                          <p:attrName>style.visibility</p:attrName>
                                        </p:attrNameLst>
                                      </p:cBhvr>
                                      <p:to>
                                        <p:strVal val="visible"/>
                                      </p:to>
                                    </p:set>
                                    <p:animEffect transition="in" filter="fade">
                                      <p:cBhvr>
                                        <p:cTn id="171" dur="1000"/>
                                        <p:tgtEl>
                                          <p:spTgt spid="24"/>
                                        </p:tgtEl>
                                      </p:cBhvr>
                                    </p:animEffect>
                                  </p:childTnLst>
                                </p:cTn>
                              </p:par>
                            </p:childTnLst>
                          </p:cTn>
                        </p:par>
                      </p:childTnLst>
                    </p:cTn>
                  </p:par>
                  <p:par>
                    <p:cTn id="172" fill="hold">
                      <p:stCondLst>
                        <p:cond delay="indefinite"/>
                      </p:stCondLst>
                      <p:childTnLst>
                        <p:par>
                          <p:cTn id="173" fill="hold">
                            <p:stCondLst>
                              <p:cond delay="0"/>
                            </p:stCondLst>
                            <p:childTnLst>
                              <p:par>
                                <p:cTn id="174" presetID="42" presetClass="path" presetSubtype="0" accel="50000" decel="50000" fill="hold" nodeType="clickEffect">
                                  <p:stCondLst>
                                    <p:cond delay="0"/>
                                  </p:stCondLst>
                                  <p:childTnLst>
                                    <p:animMotion origin="layout" path="M 4.16667E-7 -3.7037E-6 L -0.15143 0.01481 " pathEditMode="relative" rAng="0" ptsTypes="AA">
                                      <p:cBhvr>
                                        <p:cTn id="175" dur="2000" fill="hold"/>
                                        <p:tgtEl>
                                          <p:spTgt spid="24"/>
                                        </p:tgtEl>
                                        <p:attrNameLst>
                                          <p:attrName>ppt_x</p:attrName>
                                          <p:attrName>ppt_y</p:attrName>
                                        </p:attrNameLst>
                                      </p:cBhvr>
                                      <p:rCtr x="-7487" y="-162"/>
                                    </p:animMotion>
                                  </p:childTnLst>
                                </p:cTn>
                              </p:par>
                              <p:par>
                                <p:cTn id="176" presetID="42" presetClass="path" presetSubtype="0" accel="50000" decel="50000" fill="hold" nodeType="withEffect">
                                  <p:stCondLst>
                                    <p:cond delay="2000"/>
                                  </p:stCondLst>
                                  <p:childTnLst>
                                    <p:animMotion origin="layout" path="M -0.15143 0.01482 L -0.15456 -0.21481 " pathEditMode="relative" rAng="0" ptsTypes="AA">
                                      <p:cBhvr>
                                        <p:cTn id="177" dur="2000" fill="hold"/>
                                        <p:tgtEl>
                                          <p:spTgt spid="24"/>
                                        </p:tgtEl>
                                        <p:attrNameLst>
                                          <p:attrName>ppt_x</p:attrName>
                                          <p:attrName>ppt_y</p:attrName>
                                        </p:attrNameLst>
                                      </p:cBhvr>
                                      <p:rCtr x="-156" y="-11481"/>
                                    </p:animMotion>
                                  </p:childTnLst>
                                </p:cTn>
                              </p:par>
                              <p:par>
                                <p:cTn id="178" presetID="42" presetClass="path" presetSubtype="0" accel="50000" decel="50000" fill="hold" nodeType="withEffect">
                                  <p:stCondLst>
                                    <p:cond delay="4000"/>
                                  </p:stCondLst>
                                  <p:childTnLst>
                                    <p:animMotion origin="layout" path="M -0.15456 -0.21481 L -0.49036 -0.21921 " pathEditMode="relative" rAng="0" ptsTypes="AA">
                                      <p:cBhvr>
                                        <p:cTn id="179" dur="2000" fill="hold"/>
                                        <p:tgtEl>
                                          <p:spTgt spid="24"/>
                                        </p:tgtEl>
                                        <p:attrNameLst>
                                          <p:attrName>ppt_x</p:attrName>
                                          <p:attrName>ppt_y</p:attrName>
                                        </p:attrNameLst>
                                      </p:cBhvr>
                                      <p:rCtr x="-16797" y="-231"/>
                                    </p:animMotion>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nodeType="clickEffect">
                                  <p:stCondLst>
                                    <p:cond delay="0"/>
                                  </p:stCondLst>
                                  <p:childTnLst>
                                    <p:animEffect transition="out" filter="fade">
                                      <p:cBhvr>
                                        <p:cTn id="183" dur="1000"/>
                                        <p:tgtEl>
                                          <p:spTgt spid="24"/>
                                        </p:tgtEl>
                                      </p:cBhvr>
                                    </p:animEffect>
                                    <p:set>
                                      <p:cBhvr>
                                        <p:cTn id="184" dur="1" fill="hold">
                                          <p:stCondLst>
                                            <p:cond delay="999"/>
                                          </p:stCondLst>
                                        </p:cTn>
                                        <p:tgtEl>
                                          <p:spTgt spid="24"/>
                                        </p:tgtEl>
                                        <p:attrNameLst>
                                          <p:attrName>style.visibility</p:attrName>
                                        </p:attrNameLst>
                                      </p:cBhvr>
                                      <p:to>
                                        <p:strVal val="hidden"/>
                                      </p:to>
                                    </p:set>
                                  </p:childTnLst>
                                </p:cTn>
                              </p:par>
                              <p:par>
                                <p:cTn id="185" presetID="10" presetClass="entr" presetSubtype="0" fill="hold" nodeType="withEffect">
                                  <p:stCondLst>
                                    <p:cond delay="1000"/>
                                  </p:stCondLst>
                                  <p:childTnLst>
                                    <p:set>
                                      <p:cBhvr>
                                        <p:cTn id="186" dur="1" fill="hold">
                                          <p:stCondLst>
                                            <p:cond delay="0"/>
                                          </p:stCondLst>
                                        </p:cTn>
                                        <p:tgtEl>
                                          <p:spTgt spid="28"/>
                                        </p:tgtEl>
                                        <p:attrNameLst>
                                          <p:attrName>style.visibility</p:attrName>
                                        </p:attrNameLst>
                                      </p:cBhvr>
                                      <p:to>
                                        <p:strVal val="visible"/>
                                      </p:to>
                                    </p:set>
                                    <p:animEffect transition="in" filter="fade">
                                      <p:cBhvr>
                                        <p:cTn id="187" dur="1000"/>
                                        <p:tgtEl>
                                          <p:spTgt spid="28"/>
                                        </p:tgtEl>
                                      </p:cBhvr>
                                    </p:animEffect>
                                  </p:childTnLst>
                                </p:cTn>
                              </p:par>
                            </p:childTnLst>
                          </p:cTn>
                        </p:par>
                      </p:childTnLst>
                    </p:cTn>
                  </p:par>
                  <p:par>
                    <p:cTn id="188" fill="hold">
                      <p:stCondLst>
                        <p:cond delay="indefinite"/>
                      </p:stCondLst>
                      <p:childTnLst>
                        <p:par>
                          <p:cTn id="189" fill="hold">
                            <p:stCondLst>
                              <p:cond delay="0"/>
                            </p:stCondLst>
                            <p:childTnLst>
                              <p:par>
                                <p:cTn id="190" presetID="42" presetClass="path" presetSubtype="0" accel="50000" decel="50000" fill="hold" nodeType="clickEffect">
                                  <p:stCondLst>
                                    <p:cond delay="0"/>
                                  </p:stCondLst>
                                  <p:childTnLst>
                                    <p:animMotion origin="layout" path="M -2.08333E-6 -3.33333E-6 L 0.33138 0.0118 " pathEditMode="relative" rAng="0" ptsTypes="AA">
                                      <p:cBhvr>
                                        <p:cTn id="191" dur="2000" fill="hold"/>
                                        <p:tgtEl>
                                          <p:spTgt spid="28"/>
                                        </p:tgtEl>
                                        <p:attrNameLst>
                                          <p:attrName>ppt_x</p:attrName>
                                          <p:attrName>ppt_y</p:attrName>
                                        </p:attrNameLst>
                                      </p:cBhvr>
                                      <p:rCtr x="16497" y="370"/>
                                    </p:animMotion>
                                  </p:childTnLst>
                                </p:cTn>
                              </p:par>
                              <p:par>
                                <p:cTn id="192" presetID="42" presetClass="path" presetSubtype="0" accel="50000" decel="50000" fill="hold" nodeType="withEffect">
                                  <p:stCondLst>
                                    <p:cond delay="2000"/>
                                  </p:stCondLst>
                                  <p:childTnLst>
                                    <p:animMotion origin="layout" path="M 0.33138 0.01181 L 0.3362 0.30973 " pathEditMode="relative" rAng="0" ptsTypes="AA">
                                      <p:cBhvr>
                                        <p:cTn id="193" dur="2000" fill="hold"/>
                                        <p:tgtEl>
                                          <p:spTgt spid="28"/>
                                        </p:tgtEl>
                                        <p:attrNameLst>
                                          <p:attrName>ppt_x</p:attrName>
                                          <p:attrName>ppt_y</p:attrName>
                                        </p:attrNameLst>
                                      </p:cBhvr>
                                      <p:rCtr x="221" y="14884"/>
                                    </p:animMotion>
                                  </p:childTnLst>
                                </p:cTn>
                              </p:par>
                              <p:par>
                                <p:cTn id="194" presetID="42" presetClass="path" presetSubtype="0" accel="50000" decel="50000" fill="hold" nodeType="withEffect">
                                  <p:stCondLst>
                                    <p:cond delay="4000"/>
                                  </p:stCondLst>
                                  <p:childTnLst>
                                    <p:animMotion origin="layout" path="M 0.3362 0.30973 L 0.49844 0.30973 " pathEditMode="relative" rAng="0" ptsTypes="AA">
                                      <p:cBhvr>
                                        <p:cTn id="195" dur="2000" fill="hold"/>
                                        <p:tgtEl>
                                          <p:spTgt spid="28"/>
                                        </p:tgtEl>
                                        <p:attrNameLst>
                                          <p:attrName>ppt_x</p:attrName>
                                          <p:attrName>ppt_y</p:attrName>
                                        </p:attrNameLst>
                                      </p:cBhvr>
                                      <p:rCtr x="8112" y="0"/>
                                    </p:animMotion>
                                  </p:childTnLst>
                                </p:cTn>
                              </p:par>
                            </p:childTnLst>
                          </p:cTn>
                        </p:par>
                      </p:childTnLst>
                    </p:cTn>
                  </p:par>
                  <p:par>
                    <p:cTn id="196" fill="hold">
                      <p:stCondLst>
                        <p:cond delay="indefinite"/>
                      </p:stCondLst>
                      <p:childTnLst>
                        <p:par>
                          <p:cTn id="197" fill="hold">
                            <p:stCondLst>
                              <p:cond delay="0"/>
                            </p:stCondLst>
                            <p:childTnLst>
                              <p:par>
                                <p:cTn id="198" presetID="10" presetClass="exit" presetSubtype="0" fill="hold" nodeType="clickEffect">
                                  <p:stCondLst>
                                    <p:cond delay="0"/>
                                  </p:stCondLst>
                                  <p:childTnLst>
                                    <p:animEffect transition="out" filter="fade">
                                      <p:cBhvr>
                                        <p:cTn id="199" dur="1000"/>
                                        <p:tgtEl>
                                          <p:spTgt spid="28"/>
                                        </p:tgtEl>
                                      </p:cBhvr>
                                    </p:animEffect>
                                    <p:set>
                                      <p:cBhvr>
                                        <p:cTn id="200" dur="1" fill="hold">
                                          <p:stCondLst>
                                            <p:cond delay="999"/>
                                          </p:stCondLst>
                                        </p:cTn>
                                        <p:tgtEl>
                                          <p:spTgt spid="28"/>
                                        </p:tgtEl>
                                        <p:attrNameLst>
                                          <p:attrName>style.visibility</p:attrName>
                                        </p:attrNameLst>
                                      </p:cBhvr>
                                      <p:to>
                                        <p:strVal val="hidden"/>
                                      </p:to>
                                    </p:set>
                                  </p:childTnLst>
                                </p:cTn>
                              </p:par>
                              <p:par>
                                <p:cTn id="201" presetID="10" presetClass="entr" presetSubtype="0" fill="hold" nodeType="withEffect">
                                  <p:stCondLst>
                                    <p:cond delay="1000"/>
                                  </p:stCondLst>
                                  <p:childTnLst>
                                    <p:set>
                                      <p:cBhvr>
                                        <p:cTn id="202" dur="1" fill="hold">
                                          <p:stCondLst>
                                            <p:cond delay="0"/>
                                          </p:stCondLst>
                                        </p:cTn>
                                        <p:tgtEl>
                                          <p:spTgt spid="19"/>
                                        </p:tgtEl>
                                        <p:attrNameLst>
                                          <p:attrName>style.visibility</p:attrName>
                                        </p:attrNameLst>
                                      </p:cBhvr>
                                      <p:to>
                                        <p:strVal val="visible"/>
                                      </p:to>
                                    </p:set>
                                    <p:animEffect transition="in" filter="fade">
                                      <p:cBhvr>
                                        <p:cTn id="20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11" grpId="0" animBg="1"/>
      <p:bldP spid="12" grpId="0" animBg="1"/>
      <p:bldP spid="13" grpId="0" animBg="1"/>
      <p:bldP spid="18" grpId="0"/>
      <p:bldP spid="23" grpId="0" animBg="1"/>
      <p:bldP spid="23" grpId="1"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2377-78A5-60B6-D103-F47604FA9A26}"/>
              </a:ext>
            </a:extLst>
          </p:cNvPr>
          <p:cNvSpPr>
            <a:spLocks noGrp="1"/>
          </p:cNvSpPr>
          <p:nvPr>
            <p:ph type="title"/>
          </p:nvPr>
        </p:nvSpPr>
        <p:spPr>
          <a:xfrm>
            <a:off x="1280160" y="640080"/>
            <a:ext cx="10087699" cy="1280160"/>
          </a:xfrm>
        </p:spPr>
        <p:txBody>
          <a:bodyPr anchor="b">
            <a:normAutofit/>
          </a:bodyPr>
          <a:lstStyle/>
          <a:p>
            <a:r>
              <a:rPr lang="en-US"/>
              <a:t>MCP Server</a:t>
            </a:r>
            <a:r>
              <a:rPr lang="en-US" dirty="0"/>
              <a:t> - Tool</a:t>
            </a:r>
            <a:br>
              <a:rPr lang="en-US"/>
            </a:br>
            <a:endParaRPr lang="en-CH"/>
          </a:p>
        </p:txBody>
      </p:sp>
      <p:pic>
        <p:nvPicPr>
          <p:cNvPr id="4" name="Picture 3">
            <a:extLst>
              <a:ext uri="{FF2B5EF4-FFF2-40B4-BE49-F238E27FC236}">
                <a16:creationId xmlns:a16="http://schemas.microsoft.com/office/drawing/2014/main" id="{7B3741D5-93BB-6673-1CA6-0151678FBD2E}"/>
              </a:ext>
            </a:extLst>
          </p:cNvPr>
          <p:cNvPicPr>
            <a:picLocks noChangeAspect="1"/>
          </p:cNvPicPr>
          <p:nvPr/>
        </p:nvPicPr>
        <p:blipFill>
          <a:blip r:embed="rId3"/>
          <a:stretch>
            <a:fillRect/>
          </a:stretch>
        </p:blipFill>
        <p:spPr>
          <a:xfrm>
            <a:off x="1280160" y="2395172"/>
            <a:ext cx="10087699" cy="3530694"/>
          </a:xfrm>
          <a:prstGeom prst="rect">
            <a:avLst/>
          </a:prstGeom>
          <a:noFill/>
        </p:spPr>
      </p:pic>
    </p:spTree>
    <p:extLst>
      <p:ext uri="{BB962C8B-B14F-4D97-AF65-F5344CB8AC3E}">
        <p14:creationId xmlns:p14="http://schemas.microsoft.com/office/powerpoint/2010/main" val="3713312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222EF-15AD-E27E-A064-27E5F19B4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6FFF3-F1AA-EFBB-8532-68594F5BDADC}"/>
              </a:ext>
            </a:extLst>
          </p:cNvPr>
          <p:cNvSpPr>
            <a:spLocks noGrp="1"/>
          </p:cNvSpPr>
          <p:nvPr>
            <p:ph type="title"/>
          </p:nvPr>
        </p:nvSpPr>
        <p:spPr>
          <a:xfrm>
            <a:off x="1280160" y="640080"/>
            <a:ext cx="10087699" cy="1280160"/>
          </a:xfrm>
        </p:spPr>
        <p:txBody>
          <a:bodyPr anchor="b">
            <a:normAutofit/>
          </a:bodyPr>
          <a:lstStyle/>
          <a:p>
            <a:r>
              <a:rPr lang="en-US" dirty="0"/>
              <a:t>MCP Server</a:t>
            </a:r>
            <a:br>
              <a:rPr lang="en-US" dirty="0"/>
            </a:br>
            <a:endParaRPr lang="en-CH" dirty="0"/>
          </a:p>
        </p:txBody>
      </p:sp>
      <p:pic>
        <p:nvPicPr>
          <p:cNvPr id="4" name="Picture 3" descr="A screenshot of a computer program&#10;&#10;AI-generated content may be incorrect.">
            <a:extLst>
              <a:ext uri="{FF2B5EF4-FFF2-40B4-BE49-F238E27FC236}">
                <a16:creationId xmlns:a16="http://schemas.microsoft.com/office/drawing/2014/main" id="{E73A1F8E-7733-233B-365A-D7D68E426A1B}"/>
              </a:ext>
            </a:extLst>
          </p:cNvPr>
          <p:cNvPicPr>
            <a:picLocks noChangeAspect="1"/>
          </p:cNvPicPr>
          <p:nvPr/>
        </p:nvPicPr>
        <p:blipFill>
          <a:blip r:embed="rId3"/>
          <a:stretch>
            <a:fillRect/>
          </a:stretch>
        </p:blipFill>
        <p:spPr>
          <a:xfrm>
            <a:off x="3363722" y="2103119"/>
            <a:ext cx="5920574" cy="4114800"/>
          </a:xfrm>
          <a:prstGeom prst="rect">
            <a:avLst/>
          </a:prstGeom>
          <a:noFill/>
        </p:spPr>
      </p:pic>
    </p:spTree>
    <p:extLst>
      <p:ext uri="{BB962C8B-B14F-4D97-AF65-F5344CB8AC3E}">
        <p14:creationId xmlns:p14="http://schemas.microsoft.com/office/powerpoint/2010/main" val="1313749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F65AD-56E7-9BD0-1938-5F1B9F08E880}"/>
              </a:ext>
            </a:extLst>
          </p:cNvPr>
          <p:cNvSpPr>
            <a:spLocks noGrp="1"/>
          </p:cNvSpPr>
          <p:nvPr>
            <p:ph type="title"/>
          </p:nvPr>
        </p:nvSpPr>
        <p:spPr/>
        <p:txBody>
          <a:bodyPr/>
          <a:lstStyle/>
          <a:p>
            <a:r>
              <a:rPr lang="en-US"/>
              <a:t>AI Agent &amp; MCP Client</a:t>
            </a:r>
            <a:br>
              <a:rPr lang="en-US"/>
            </a:br>
            <a:endParaRPr lang="en-CH"/>
          </a:p>
        </p:txBody>
      </p:sp>
      <p:pic>
        <p:nvPicPr>
          <p:cNvPr id="5" name="Content Placeholder 4">
            <a:extLst>
              <a:ext uri="{FF2B5EF4-FFF2-40B4-BE49-F238E27FC236}">
                <a16:creationId xmlns:a16="http://schemas.microsoft.com/office/drawing/2014/main" id="{7FB2CCB3-100F-EA3A-0787-D94D30FE5601}"/>
              </a:ext>
            </a:extLst>
          </p:cNvPr>
          <p:cNvPicPr>
            <a:picLocks noGrp="1" noChangeAspect="1"/>
          </p:cNvPicPr>
          <p:nvPr>
            <p:ph idx="1"/>
          </p:nvPr>
        </p:nvPicPr>
        <p:blipFill>
          <a:blip r:embed="rId2"/>
          <a:stretch>
            <a:fillRect/>
          </a:stretch>
        </p:blipFill>
        <p:spPr>
          <a:xfrm>
            <a:off x="2132508" y="2103438"/>
            <a:ext cx="8382596" cy="4114800"/>
          </a:xfrm>
          <a:prstGeom prst="rect">
            <a:avLst/>
          </a:prstGeom>
        </p:spPr>
      </p:pic>
    </p:spTree>
    <p:extLst>
      <p:ext uri="{BB962C8B-B14F-4D97-AF65-F5344CB8AC3E}">
        <p14:creationId xmlns:p14="http://schemas.microsoft.com/office/powerpoint/2010/main" val="355737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6A85A2-DE8D-02B7-5F2E-3AFEEA49A6D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D789EEE-7434-E428-DD7C-FDB85D868C94}"/>
              </a:ext>
            </a:extLst>
          </p:cNvPr>
          <p:cNvSpPr/>
          <p:nvPr/>
        </p:nvSpPr>
        <p:spPr>
          <a:xfrm>
            <a:off x="2815494" y="1551304"/>
            <a:ext cx="4024365" cy="5187132"/>
          </a:xfrm>
          <a:prstGeom prst="rect">
            <a:avLst/>
          </a:prstGeom>
          <a:solidFill>
            <a:schemeClr val="accent1">
              <a:alpha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17DFA1FA-E648-9647-7AE0-3123A054EF37}"/>
              </a:ext>
            </a:extLst>
          </p:cNvPr>
          <p:cNvSpPr>
            <a:spLocks noGrp="1"/>
          </p:cNvSpPr>
          <p:nvPr>
            <p:ph type="title"/>
          </p:nvPr>
        </p:nvSpPr>
        <p:spPr/>
        <p:txBody>
          <a:bodyPr/>
          <a:lstStyle/>
          <a:p>
            <a:r>
              <a:rPr lang="en-US" dirty="0"/>
              <a:t>MCP - Elicitation</a:t>
            </a:r>
            <a:br>
              <a:rPr lang="en-US" dirty="0"/>
            </a:br>
            <a:endParaRPr lang="en-CH" dirty="0"/>
          </a:p>
        </p:txBody>
      </p:sp>
      <p:pic>
        <p:nvPicPr>
          <p:cNvPr id="5" name="Graphic 4" descr="User outline">
            <a:extLst>
              <a:ext uri="{FF2B5EF4-FFF2-40B4-BE49-F238E27FC236}">
                <a16:creationId xmlns:a16="http://schemas.microsoft.com/office/drawing/2014/main" id="{3966F7A2-2290-B0DE-79EE-5ECE875DB0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83" y="3664638"/>
            <a:ext cx="914400" cy="914400"/>
          </a:xfrm>
          <a:prstGeom prst="rect">
            <a:avLst/>
          </a:prstGeom>
        </p:spPr>
      </p:pic>
      <p:sp>
        <p:nvSpPr>
          <p:cNvPr id="8" name="TextBox 7">
            <a:extLst>
              <a:ext uri="{FF2B5EF4-FFF2-40B4-BE49-F238E27FC236}">
                <a16:creationId xmlns:a16="http://schemas.microsoft.com/office/drawing/2014/main" id="{2DDFEF19-CF77-DEC7-C104-291D27139B26}"/>
              </a:ext>
            </a:extLst>
          </p:cNvPr>
          <p:cNvSpPr txBox="1"/>
          <p:nvPr/>
        </p:nvSpPr>
        <p:spPr>
          <a:xfrm>
            <a:off x="1015669" y="3333974"/>
            <a:ext cx="697627" cy="369332"/>
          </a:xfrm>
          <a:prstGeom prst="rect">
            <a:avLst/>
          </a:prstGeom>
          <a:noFill/>
        </p:spPr>
        <p:txBody>
          <a:bodyPr wrap="none" rtlCol="0">
            <a:spAutoFit/>
          </a:bodyPr>
          <a:lstStyle/>
          <a:p>
            <a:r>
              <a:rPr lang="en-US" b="1" dirty="0"/>
              <a:t>User</a:t>
            </a:r>
            <a:endParaRPr lang="en-CH" b="1" dirty="0"/>
          </a:p>
        </p:txBody>
      </p:sp>
      <p:sp>
        <p:nvSpPr>
          <p:cNvPr id="11" name="Rectangle 10">
            <a:extLst>
              <a:ext uri="{FF2B5EF4-FFF2-40B4-BE49-F238E27FC236}">
                <a16:creationId xmlns:a16="http://schemas.microsoft.com/office/drawing/2014/main" id="{80B2DDF1-DB7E-DC9F-EA1D-92DE640EDC09}"/>
              </a:ext>
            </a:extLst>
          </p:cNvPr>
          <p:cNvSpPr/>
          <p:nvPr/>
        </p:nvSpPr>
        <p:spPr>
          <a:xfrm>
            <a:off x="3918018" y="3664638"/>
            <a:ext cx="1838849" cy="11085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AI Application </a:t>
            </a:r>
          </a:p>
          <a:p>
            <a:pPr algn="ctr"/>
            <a:r>
              <a:rPr lang="en-US"/>
              <a:t>-</a:t>
            </a:r>
          </a:p>
          <a:p>
            <a:pPr algn="ctr"/>
            <a:r>
              <a:rPr lang="en-US"/>
              <a:t>MCP Host </a:t>
            </a:r>
            <a:endParaRPr lang="en-CH"/>
          </a:p>
        </p:txBody>
      </p:sp>
      <p:sp>
        <p:nvSpPr>
          <p:cNvPr id="12" name="Rectangle 11">
            <a:extLst>
              <a:ext uri="{FF2B5EF4-FFF2-40B4-BE49-F238E27FC236}">
                <a16:creationId xmlns:a16="http://schemas.microsoft.com/office/drawing/2014/main" id="{5B2D5697-8E55-380A-BD39-F2B1B335218D}"/>
              </a:ext>
            </a:extLst>
          </p:cNvPr>
          <p:cNvSpPr/>
          <p:nvPr/>
        </p:nvSpPr>
        <p:spPr>
          <a:xfrm>
            <a:off x="4049066" y="5532689"/>
            <a:ext cx="1576752" cy="59260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600"/>
              <a:t>MCP Client</a:t>
            </a:r>
            <a:endParaRPr lang="en-CH" sz="1600"/>
          </a:p>
        </p:txBody>
      </p:sp>
      <p:sp>
        <p:nvSpPr>
          <p:cNvPr id="13" name="Rectangle 12">
            <a:extLst>
              <a:ext uri="{FF2B5EF4-FFF2-40B4-BE49-F238E27FC236}">
                <a16:creationId xmlns:a16="http://schemas.microsoft.com/office/drawing/2014/main" id="{60D8033B-B0AE-F1BF-7A02-C0AFF3B7B6EF}"/>
              </a:ext>
            </a:extLst>
          </p:cNvPr>
          <p:cNvSpPr/>
          <p:nvPr/>
        </p:nvSpPr>
        <p:spPr>
          <a:xfrm>
            <a:off x="8239769" y="5424542"/>
            <a:ext cx="1737946" cy="80889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a:t>MCP Server</a:t>
            </a:r>
            <a:endParaRPr lang="en-CH" sz="1600"/>
          </a:p>
        </p:txBody>
      </p:sp>
      <p:pic>
        <p:nvPicPr>
          <p:cNvPr id="14" name="Graphic 13" descr="Database outline">
            <a:extLst>
              <a:ext uri="{FF2B5EF4-FFF2-40B4-BE49-F238E27FC236}">
                <a16:creationId xmlns:a16="http://schemas.microsoft.com/office/drawing/2014/main" id="{9E8B3722-5CF4-F664-312E-47B55C6A81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9342" y="5371789"/>
            <a:ext cx="914400" cy="914400"/>
          </a:xfrm>
          <a:prstGeom prst="rect">
            <a:avLst/>
          </a:prstGeom>
        </p:spPr>
      </p:pic>
      <p:pic>
        <p:nvPicPr>
          <p:cNvPr id="16" name="Graphic 15" descr="Artificial Intelligence with solid fill">
            <a:extLst>
              <a:ext uri="{FF2B5EF4-FFF2-40B4-BE49-F238E27FC236}">
                <a16:creationId xmlns:a16="http://schemas.microsoft.com/office/drawing/2014/main" id="{1A69B31A-12D0-2E87-13B4-4749CC6756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0242" y="2113584"/>
            <a:ext cx="914400" cy="914400"/>
          </a:xfrm>
          <a:prstGeom prst="rect">
            <a:avLst/>
          </a:prstGeom>
        </p:spPr>
      </p:pic>
      <p:sp>
        <p:nvSpPr>
          <p:cNvPr id="18" name="TextBox 17">
            <a:extLst>
              <a:ext uri="{FF2B5EF4-FFF2-40B4-BE49-F238E27FC236}">
                <a16:creationId xmlns:a16="http://schemas.microsoft.com/office/drawing/2014/main" id="{A3B155F0-FE45-8481-3947-77EE640663AF}"/>
              </a:ext>
            </a:extLst>
          </p:cNvPr>
          <p:cNvSpPr txBox="1"/>
          <p:nvPr/>
        </p:nvSpPr>
        <p:spPr>
          <a:xfrm>
            <a:off x="4357467" y="1801531"/>
            <a:ext cx="877163" cy="369332"/>
          </a:xfrm>
          <a:prstGeom prst="rect">
            <a:avLst/>
          </a:prstGeom>
          <a:noFill/>
        </p:spPr>
        <p:txBody>
          <a:bodyPr wrap="none" rtlCol="0">
            <a:spAutoFit/>
          </a:bodyPr>
          <a:lstStyle/>
          <a:p>
            <a:r>
              <a:rPr lang="en-US">
                <a:solidFill>
                  <a:schemeClr val="bg1"/>
                </a:solidFill>
              </a:rPr>
              <a:t>Model</a:t>
            </a:r>
            <a:endParaRPr lang="en-CH">
              <a:solidFill>
                <a:schemeClr val="bg1"/>
              </a:solidFill>
            </a:endParaRPr>
          </a:p>
        </p:txBody>
      </p:sp>
      <p:pic>
        <p:nvPicPr>
          <p:cNvPr id="20" name="Graphic 19" descr="Chat bubble with solid fill">
            <a:extLst>
              <a:ext uri="{FF2B5EF4-FFF2-40B4-BE49-F238E27FC236}">
                <a16:creationId xmlns:a16="http://schemas.microsoft.com/office/drawing/2014/main" id="{197CFC58-A891-9A4E-2228-6C06BAE2FD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06710" y="2423927"/>
            <a:ext cx="481224" cy="481224"/>
          </a:xfrm>
          <a:prstGeom prst="rect">
            <a:avLst/>
          </a:prstGeom>
        </p:spPr>
      </p:pic>
      <p:cxnSp>
        <p:nvCxnSpPr>
          <p:cNvPr id="22" name="Straight Connector 21">
            <a:extLst>
              <a:ext uri="{FF2B5EF4-FFF2-40B4-BE49-F238E27FC236}">
                <a16:creationId xmlns:a16="http://schemas.microsoft.com/office/drawing/2014/main" id="{2E2DD99F-267B-5708-E5A7-ECE7A6B17C1A}"/>
              </a:ext>
            </a:extLst>
          </p:cNvPr>
          <p:cNvCxnSpPr>
            <a:stCxn id="12" idx="3"/>
            <a:endCxn id="13" idx="1"/>
          </p:cNvCxnSpPr>
          <p:nvPr/>
        </p:nvCxnSpPr>
        <p:spPr>
          <a:xfrm flipV="1">
            <a:off x="5625818" y="5828989"/>
            <a:ext cx="2613951" cy="1"/>
          </a:xfrm>
          <a:prstGeom prst="line">
            <a:avLst/>
          </a:prstGeom>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780F9DCB-E2FE-7D47-CE26-70E992F48FC7}"/>
              </a:ext>
            </a:extLst>
          </p:cNvPr>
          <p:cNvSpPr/>
          <p:nvPr/>
        </p:nvSpPr>
        <p:spPr>
          <a:xfrm>
            <a:off x="5685669" y="5796331"/>
            <a:ext cx="54429" cy="7914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CH"/>
          </a:p>
        </p:txBody>
      </p:sp>
      <p:pic>
        <p:nvPicPr>
          <p:cNvPr id="27" name="Graphic 26" descr="Tools with solid fill">
            <a:extLst>
              <a:ext uri="{FF2B5EF4-FFF2-40B4-BE49-F238E27FC236}">
                <a16:creationId xmlns:a16="http://schemas.microsoft.com/office/drawing/2014/main" id="{89251A0E-C718-1259-E405-33A56345B4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73354" y="2448226"/>
            <a:ext cx="386565" cy="386565"/>
          </a:xfrm>
          <a:prstGeom prst="rect">
            <a:avLst/>
          </a:prstGeom>
        </p:spPr>
      </p:pic>
      <p:cxnSp>
        <p:nvCxnSpPr>
          <p:cNvPr id="4" name="Straight Connector 3">
            <a:extLst>
              <a:ext uri="{FF2B5EF4-FFF2-40B4-BE49-F238E27FC236}">
                <a16:creationId xmlns:a16="http://schemas.microsoft.com/office/drawing/2014/main" id="{4616F2D5-1C6B-F74C-DB8C-5E1F46201471}"/>
              </a:ext>
            </a:extLst>
          </p:cNvPr>
          <p:cNvCxnSpPr>
            <a:stCxn id="13" idx="3"/>
          </p:cNvCxnSpPr>
          <p:nvPr/>
        </p:nvCxnSpPr>
        <p:spPr>
          <a:xfrm>
            <a:off x="9977715" y="5828989"/>
            <a:ext cx="722711" cy="0"/>
          </a:xfrm>
          <a:prstGeom prst="line">
            <a:avLst/>
          </a:prstGeom>
        </p:spPr>
        <p:style>
          <a:lnRef idx="1">
            <a:schemeClr val="dk1"/>
          </a:lnRef>
          <a:fillRef idx="0">
            <a:schemeClr val="dk1"/>
          </a:fillRef>
          <a:effectRef idx="0">
            <a:schemeClr val="dk1"/>
          </a:effectRef>
          <a:fontRef idx="minor">
            <a:schemeClr val="tx1"/>
          </a:fontRef>
        </p:style>
      </p:cxnSp>
      <p:pic>
        <p:nvPicPr>
          <p:cNvPr id="15" name="Graphic 14" descr="Screwdriver with solid fill">
            <a:extLst>
              <a:ext uri="{FF2B5EF4-FFF2-40B4-BE49-F238E27FC236}">
                <a16:creationId xmlns:a16="http://schemas.microsoft.com/office/drawing/2014/main" id="{D613478D-17BA-C011-FDE7-4365DC0C4E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40754" y="2379156"/>
            <a:ext cx="383255" cy="383255"/>
          </a:xfrm>
          <a:prstGeom prst="rect">
            <a:avLst/>
          </a:prstGeom>
        </p:spPr>
      </p:pic>
      <p:pic>
        <p:nvPicPr>
          <p:cNvPr id="21" name="Graphic 20" descr="Chat bubble with solid fill">
            <a:extLst>
              <a:ext uri="{FF2B5EF4-FFF2-40B4-BE49-F238E27FC236}">
                <a16:creationId xmlns:a16="http://schemas.microsoft.com/office/drawing/2014/main" id="{CBCDB193-930F-2894-E15A-8CD19AF3B5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7772" y="5347563"/>
            <a:ext cx="527911" cy="527911"/>
          </a:xfrm>
          <a:prstGeom prst="rect">
            <a:avLst/>
          </a:prstGeom>
        </p:spPr>
      </p:pic>
      <p:pic>
        <p:nvPicPr>
          <p:cNvPr id="6" name="Graphic 5" descr="Question Mark with solid fill">
            <a:extLst>
              <a:ext uri="{FF2B5EF4-FFF2-40B4-BE49-F238E27FC236}">
                <a16:creationId xmlns:a16="http://schemas.microsoft.com/office/drawing/2014/main" id="{D8796C7D-D98C-4A83-36DB-7DE7D420A2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38783" y="5371789"/>
            <a:ext cx="365888" cy="365888"/>
          </a:xfrm>
          <a:prstGeom prst="rect">
            <a:avLst/>
          </a:prstGeom>
        </p:spPr>
      </p:pic>
      <p:pic>
        <p:nvPicPr>
          <p:cNvPr id="9" name="Graphic 8" descr="Checkmark with solid fill">
            <a:extLst>
              <a:ext uri="{FF2B5EF4-FFF2-40B4-BE49-F238E27FC236}">
                <a16:creationId xmlns:a16="http://schemas.microsoft.com/office/drawing/2014/main" id="{EFE10A8E-6458-D33A-67B4-41222EFAE6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21683" y="3825017"/>
            <a:ext cx="351176" cy="351176"/>
          </a:xfrm>
          <a:prstGeom prst="rect">
            <a:avLst/>
          </a:prstGeom>
        </p:spPr>
      </p:pic>
    </p:spTree>
    <p:extLst>
      <p:ext uri="{BB962C8B-B14F-4D97-AF65-F5344CB8AC3E}">
        <p14:creationId xmlns:p14="http://schemas.microsoft.com/office/powerpoint/2010/main" val="16272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35" presetClass="path" presetSubtype="0" repeatCount="indefinite" accel="50000" decel="50000" autoRev="1" fill="hold" grpId="0" nodeType="withEffect">
                                  <p:stCondLst>
                                    <p:cond delay="0"/>
                                  </p:stCondLst>
                                  <p:childTnLst>
                                    <p:animMotion origin="layout" path="M 2.08333E-7 4.07407E-6 L 0.19831 -0.00093 " pathEditMode="relative" rAng="0" ptsTypes="AA">
                                      <p:cBhvr>
                                        <p:cTn id="32" dur="2000" fill="hold"/>
                                        <p:tgtEl>
                                          <p:spTgt spid="23"/>
                                        </p:tgtEl>
                                        <p:attrNameLst>
                                          <p:attrName>ppt_x</p:attrName>
                                          <p:attrName>ppt_y</p:attrName>
                                        </p:attrNameLst>
                                      </p:cBhvr>
                                      <p:rCtr x="9909" y="-46"/>
                                    </p:animMotion>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4.79167E-6 1.48148E-6 L 0.03581 0.22245 " pathEditMode="relative" rAng="0" ptsTypes="AA">
                                      <p:cBhvr>
                                        <p:cTn id="38" dur="2000" fill="hold"/>
                                        <p:tgtEl>
                                          <p:spTgt spid="15"/>
                                        </p:tgtEl>
                                        <p:attrNameLst>
                                          <p:attrName>ppt_x</p:attrName>
                                          <p:attrName>ppt_y</p:attrName>
                                        </p:attrNameLst>
                                      </p:cBhvr>
                                      <p:rCtr x="1784" y="11111"/>
                                    </p:animMotion>
                                  </p:childTnLst>
                                </p:cTn>
                              </p:par>
                              <p:par>
                                <p:cTn id="39" presetID="42" presetClass="path" presetSubtype="0" accel="50000" decel="50000" fill="hold" nodeType="withEffect">
                                  <p:stCondLst>
                                    <p:cond delay="0"/>
                                  </p:stCondLst>
                                  <p:childTnLst>
                                    <p:animMotion origin="layout" path="M 2.08333E-7 4.81481E-6 L 0.15313 0.2676 " pathEditMode="relative" rAng="0" ptsTypes="AA">
                                      <p:cBhvr>
                                        <p:cTn id="40" dur="2000" fill="hold"/>
                                        <p:tgtEl>
                                          <p:spTgt spid="27"/>
                                        </p:tgtEl>
                                        <p:attrNameLst>
                                          <p:attrName>ppt_x</p:attrName>
                                          <p:attrName>ppt_y</p:attrName>
                                        </p:attrNameLst>
                                      </p:cBhvr>
                                      <p:rCtr x="7500" y="13125"/>
                                    </p:animMotion>
                                  </p:childTnLst>
                                </p:cTn>
                              </p:par>
                              <p:par>
                                <p:cTn id="41" presetID="42" presetClass="path" presetSubtype="0" accel="50000" decel="50000" fill="hold" nodeType="withEffect">
                                  <p:stCondLst>
                                    <p:cond delay="3000"/>
                                  </p:stCondLst>
                                  <p:childTnLst>
                                    <p:animMotion origin="layout" path="M 0.03581 0.22245 L -0.00299 0.51829 " pathEditMode="relative" rAng="0" ptsTypes="AA">
                                      <p:cBhvr>
                                        <p:cTn id="42" dur="2000" fill="hold"/>
                                        <p:tgtEl>
                                          <p:spTgt spid="15"/>
                                        </p:tgtEl>
                                        <p:attrNameLst>
                                          <p:attrName>ppt_x</p:attrName>
                                          <p:attrName>ppt_y</p:attrName>
                                        </p:attrNameLst>
                                      </p:cBhvr>
                                      <p:rCtr x="-1979" y="14792"/>
                                    </p:animMotion>
                                  </p:childTnLst>
                                </p:cTn>
                              </p:par>
                              <p:par>
                                <p:cTn id="43" presetID="42" presetClass="path" presetSubtype="0" accel="50000" decel="50000" fill="hold" nodeType="withEffect">
                                  <p:stCondLst>
                                    <p:cond delay="5000"/>
                                  </p:stCondLst>
                                  <p:childTnLst>
                                    <p:animMotion origin="layout" path="M -0.00299 0.51829 L 0.14844 0.51829 " pathEditMode="relative" rAng="0" ptsTypes="AA">
                                      <p:cBhvr>
                                        <p:cTn id="44" dur="2000" fill="hold"/>
                                        <p:tgtEl>
                                          <p:spTgt spid="15"/>
                                        </p:tgtEl>
                                        <p:attrNameLst>
                                          <p:attrName>ppt_x</p:attrName>
                                          <p:attrName>ppt_y</p:attrName>
                                        </p:attrNameLst>
                                      </p:cBhvr>
                                      <p:rCtr x="7565" y="0"/>
                                    </p:animMotion>
                                  </p:childTnLst>
                                </p:cTn>
                              </p:par>
                              <p:par>
                                <p:cTn id="45" presetID="42" presetClass="path" presetSubtype="0" accel="50000" decel="50000" fill="hold" nodeType="withEffect">
                                  <p:stCondLst>
                                    <p:cond delay="0"/>
                                  </p:stCondLst>
                                  <p:childTnLst>
                                    <p:animMotion origin="layout" path="M -1.25E-6 2.59259E-6 L 0.18438 0.18472 " pathEditMode="relative" rAng="0" ptsTypes="AA">
                                      <p:cBhvr>
                                        <p:cTn id="46" dur="2000" fill="hold"/>
                                        <p:tgtEl>
                                          <p:spTgt spid="20"/>
                                        </p:tgtEl>
                                        <p:attrNameLst>
                                          <p:attrName>ppt_x</p:attrName>
                                          <p:attrName>ppt_y</p:attrName>
                                        </p:attrNameLst>
                                      </p:cBhvr>
                                      <p:rCtr x="9323" y="9213"/>
                                    </p:animMotion>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1000"/>
                                        <p:tgtEl>
                                          <p:spTgt spid="15"/>
                                        </p:tgtEl>
                                      </p:cBhvr>
                                    </p:animEffect>
                                    <p:set>
                                      <p:cBhvr>
                                        <p:cTn id="51" dur="1" fill="hold">
                                          <p:stCondLst>
                                            <p:cond delay="999"/>
                                          </p:stCondLst>
                                        </p:cTn>
                                        <p:tgtEl>
                                          <p:spTgt spid="15"/>
                                        </p:tgtEl>
                                        <p:attrNameLst>
                                          <p:attrName>style.visibility</p:attrName>
                                        </p:attrNameLst>
                                      </p:cBhvr>
                                      <p:to>
                                        <p:strVal val="hidden"/>
                                      </p:to>
                                    </p:set>
                                  </p:childTnLst>
                                </p:cTn>
                              </p:par>
                              <p:par>
                                <p:cTn id="52" presetID="10" presetClass="entr" presetSubtype="0" fill="hold" nodeType="withEffect">
                                  <p:stCondLst>
                                    <p:cond delay="100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4.16667E-7 -3.7037E-6 L -0.15143 0.01481 " pathEditMode="relative" rAng="0" ptsTypes="AA">
                                      <p:cBhvr>
                                        <p:cTn id="58" dur="2000" fill="hold"/>
                                        <p:tgtEl>
                                          <p:spTgt spid="6"/>
                                        </p:tgtEl>
                                        <p:attrNameLst>
                                          <p:attrName>ppt_x</p:attrName>
                                          <p:attrName>ppt_y</p:attrName>
                                        </p:attrNameLst>
                                      </p:cBhvr>
                                      <p:rCtr x="-7487" y="-162"/>
                                    </p:animMotion>
                                  </p:childTnLst>
                                </p:cTn>
                              </p:par>
                              <p:par>
                                <p:cTn id="59" presetID="42" presetClass="path" presetSubtype="0" accel="50000" decel="50000" fill="hold" nodeType="withEffect">
                                  <p:stCondLst>
                                    <p:cond delay="2000"/>
                                  </p:stCondLst>
                                  <p:childTnLst>
                                    <p:animMotion origin="layout" path="M -0.15143 0.01482 L -0.15456 -0.21481 " pathEditMode="relative" rAng="0" ptsTypes="AA">
                                      <p:cBhvr>
                                        <p:cTn id="60" dur="2000" fill="hold"/>
                                        <p:tgtEl>
                                          <p:spTgt spid="6"/>
                                        </p:tgtEl>
                                        <p:attrNameLst>
                                          <p:attrName>ppt_x</p:attrName>
                                          <p:attrName>ppt_y</p:attrName>
                                        </p:attrNameLst>
                                      </p:cBhvr>
                                      <p:rCtr x="-156" y="-11481"/>
                                    </p:animMotion>
                                  </p:childTnLst>
                                </p:cTn>
                              </p:par>
                              <p:par>
                                <p:cTn id="61" presetID="42" presetClass="path" presetSubtype="0" accel="50000" decel="50000" fill="hold" nodeType="withEffect">
                                  <p:stCondLst>
                                    <p:cond delay="4000"/>
                                  </p:stCondLst>
                                  <p:childTnLst>
                                    <p:animMotion origin="layout" path="M -0.15456 -0.21481 L -0.49036 -0.21921 " pathEditMode="relative" rAng="0" ptsTypes="AA">
                                      <p:cBhvr>
                                        <p:cTn id="62" dur="2000" fill="hold"/>
                                        <p:tgtEl>
                                          <p:spTgt spid="6"/>
                                        </p:tgtEl>
                                        <p:attrNameLst>
                                          <p:attrName>ppt_x</p:attrName>
                                          <p:attrName>ppt_y</p:attrName>
                                        </p:attrNameLst>
                                      </p:cBhvr>
                                      <p:rCtr x="-16797" y="-231"/>
                                    </p:animMotion>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1000"/>
                                        <p:tgtEl>
                                          <p:spTgt spid="6"/>
                                        </p:tgtEl>
                                      </p:cBhvr>
                                    </p:animEffect>
                                    <p:set>
                                      <p:cBhvr>
                                        <p:cTn id="67" dur="1" fill="hold">
                                          <p:stCondLst>
                                            <p:cond delay="999"/>
                                          </p:stCondLst>
                                        </p:cTn>
                                        <p:tgtEl>
                                          <p:spTgt spid="6"/>
                                        </p:tgtEl>
                                        <p:attrNameLst>
                                          <p:attrName>style.visibility</p:attrName>
                                        </p:attrNameLst>
                                      </p:cBhvr>
                                      <p:to>
                                        <p:strVal val="hidden"/>
                                      </p:to>
                                    </p:set>
                                  </p:childTnLst>
                                </p:cTn>
                              </p:par>
                              <p:par>
                                <p:cTn id="68" presetID="10" presetClass="entr" presetSubtype="0" fill="hold" nodeType="withEffect">
                                  <p:stCondLst>
                                    <p:cond delay="100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nodeType="clickEffect">
                                  <p:stCondLst>
                                    <p:cond delay="0"/>
                                  </p:stCondLst>
                                  <p:childTnLst>
                                    <p:animMotion origin="layout" path="M -2.08333E-6 -3.33333E-6 L 0.33138 0.0118 " pathEditMode="relative" rAng="0" ptsTypes="AA">
                                      <p:cBhvr>
                                        <p:cTn id="74" dur="2000" fill="hold"/>
                                        <p:tgtEl>
                                          <p:spTgt spid="9"/>
                                        </p:tgtEl>
                                        <p:attrNameLst>
                                          <p:attrName>ppt_x</p:attrName>
                                          <p:attrName>ppt_y</p:attrName>
                                        </p:attrNameLst>
                                      </p:cBhvr>
                                      <p:rCtr x="16497" y="370"/>
                                    </p:animMotion>
                                  </p:childTnLst>
                                </p:cTn>
                              </p:par>
                              <p:par>
                                <p:cTn id="75" presetID="42" presetClass="path" presetSubtype="0" accel="50000" decel="50000" fill="hold" nodeType="withEffect">
                                  <p:stCondLst>
                                    <p:cond delay="2000"/>
                                  </p:stCondLst>
                                  <p:childTnLst>
                                    <p:animMotion origin="layout" path="M 0.33138 0.01181 L 0.3362 0.30973 " pathEditMode="relative" rAng="0" ptsTypes="AA">
                                      <p:cBhvr>
                                        <p:cTn id="76" dur="2000" fill="hold"/>
                                        <p:tgtEl>
                                          <p:spTgt spid="9"/>
                                        </p:tgtEl>
                                        <p:attrNameLst>
                                          <p:attrName>ppt_x</p:attrName>
                                          <p:attrName>ppt_y</p:attrName>
                                        </p:attrNameLst>
                                      </p:cBhvr>
                                      <p:rCtr x="221" y="14884"/>
                                    </p:animMotion>
                                  </p:childTnLst>
                                </p:cTn>
                              </p:par>
                              <p:par>
                                <p:cTn id="77" presetID="42" presetClass="path" presetSubtype="0" accel="50000" decel="50000" fill="hold" nodeType="withEffect">
                                  <p:stCondLst>
                                    <p:cond delay="4000"/>
                                  </p:stCondLst>
                                  <p:childTnLst>
                                    <p:animMotion origin="layout" path="M 0.3362 0.30973 L 0.49844 0.30973 " pathEditMode="relative" rAng="0" ptsTypes="AA">
                                      <p:cBhvr>
                                        <p:cTn id="78" dur="2000" fill="hold"/>
                                        <p:tgtEl>
                                          <p:spTgt spid="9"/>
                                        </p:tgtEl>
                                        <p:attrNameLst>
                                          <p:attrName>ppt_x</p:attrName>
                                          <p:attrName>ppt_y</p:attrName>
                                        </p:attrNameLst>
                                      </p:cBhvr>
                                      <p:rCtr x="8112" y="0"/>
                                    </p:animMotion>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1000"/>
                                        <p:tgtEl>
                                          <p:spTgt spid="9"/>
                                        </p:tgtEl>
                                      </p:cBhvr>
                                    </p:animEffect>
                                    <p:set>
                                      <p:cBhvr>
                                        <p:cTn id="83" dur="1" fill="hold">
                                          <p:stCondLst>
                                            <p:cond delay="999"/>
                                          </p:stCondLst>
                                        </p:cTn>
                                        <p:tgtEl>
                                          <p:spTgt spid="9"/>
                                        </p:tgtEl>
                                        <p:attrNameLst>
                                          <p:attrName>style.visibility</p:attrName>
                                        </p:attrNameLst>
                                      </p:cBhvr>
                                      <p:to>
                                        <p:strVal val="hidden"/>
                                      </p:to>
                                    </p:set>
                                  </p:childTnLst>
                                </p:cTn>
                              </p:par>
                              <p:par>
                                <p:cTn id="84" presetID="10" presetClass="entr" presetSubtype="0" fill="hold" nodeType="withEffect">
                                  <p:stCondLst>
                                    <p:cond delay="100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11" grpId="0" animBg="1"/>
      <p:bldP spid="12" grpId="0" animBg="1"/>
      <p:bldP spid="13" grpId="0" animBg="1"/>
      <p:bldP spid="18" grpId="0"/>
      <p:bldP spid="23" grpId="0" animBg="1"/>
      <p:bldP spid="23" grpId="1"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FB85F-6698-6356-70F7-6307C2294F28}"/>
              </a:ext>
            </a:extLst>
          </p:cNvPr>
          <p:cNvSpPr>
            <a:spLocks noGrp="1"/>
          </p:cNvSpPr>
          <p:nvPr>
            <p:ph type="title"/>
          </p:nvPr>
        </p:nvSpPr>
        <p:spPr/>
        <p:txBody>
          <a:bodyPr/>
          <a:lstStyle/>
          <a:p>
            <a:r>
              <a:rPr lang="en-US" dirty="0"/>
              <a:t>MCP Server – elicitation</a:t>
            </a:r>
            <a:br>
              <a:rPr lang="en-US" dirty="0"/>
            </a:br>
            <a:endParaRPr lang="en-CH" dirty="0"/>
          </a:p>
        </p:txBody>
      </p:sp>
      <p:pic>
        <p:nvPicPr>
          <p:cNvPr id="5" name="Picture 4">
            <a:extLst>
              <a:ext uri="{FF2B5EF4-FFF2-40B4-BE49-F238E27FC236}">
                <a16:creationId xmlns:a16="http://schemas.microsoft.com/office/drawing/2014/main" id="{98AAA9E0-77CF-ADA2-8A1D-C37D8F92200C}"/>
              </a:ext>
            </a:extLst>
          </p:cNvPr>
          <p:cNvPicPr>
            <a:picLocks noChangeAspect="1"/>
          </p:cNvPicPr>
          <p:nvPr/>
        </p:nvPicPr>
        <p:blipFill>
          <a:blip r:embed="rId2"/>
          <a:stretch>
            <a:fillRect/>
          </a:stretch>
        </p:blipFill>
        <p:spPr>
          <a:xfrm>
            <a:off x="3112591" y="1472750"/>
            <a:ext cx="6422835" cy="5114166"/>
          </a:xfrm>
          <a:prstGeom prst="rect">
            <a:avLst/>
          </a:prstGeom>
        </p:spPr>
      </p:pic>
    </p:spTree>
    <p:extLst>
      <p:ext uri="{BB962C8B-B14F-4D97-AF65-F5344CB8AC3E}">
        <p14:creationId xmlns:p14="http://schemas.microsoft.com/office/powerpoint/2010/main" val="3772075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1E6F-7677-5FCF-E737-1E501F70EF0C}"/>
              </a:ext>
            </a:extLst>
          </p:cNvPr>
          <p:cNvSpPr>
            <a:spLocks noGrp="1"/>
          </p:cNvSpPr>
          <p:nvPr>
            <p:ph type="title"/>
          </p:nvPr>
        </p:nvSpPr>
        <p:spPr>
          <a:xfrm>
            <a:off x="1280160" y="640080"/>
            <a:ext cx="10087699" cy="1280160"/>
          </a:xfrm>
        </p:spPr>
        <p:txBody>
          <a:bodyPr anchor="b">
            <a:normAutofit/>
          </a:bodyPr>
          <a:lstStyle/>
          <a:p>
            <a:r>
              <a:rPr lang="en-US" dirty="0"/>
              <a:t>MCP Client – elicitation</a:t>
            </a:r>
            <a:br>
              <a:rPr lang="en-US" dirty="0"/>
            </a:br>
            <a:endParaRPr lang="en-CH" dirty="0"/>
          </a:p>
        </p:txBody>
      </p:sp>
      <p:pic>
        <p:nvPicPr>
          <p:cNvPr id="7" name="Picture 6">
            <a:extLst>
              <a:ext uri="{FF2B5EF4-FFF2-40B4-BE49-F238E27FC236}">
                <a16:creationId xmlns:a16="http://schemas.microsoft.com/office/drawing/2014/main" id="{0DE4CC60-BB6C-93C8-8A62-5A1F8B9A4D71}"/>
              </a:ext>
            </a:extLst>
          </p:cNvPr>
          <p:cNvPicPr>
            <a:picLocks noChangeAspect="1"/>
          </p:cNvPicPr>
          <p:nvPr/>
        </p:nvPicPr>
        <p:blipFill>
          <a:blip r:embed="rId2"/>
          <a:stretch>
            <a:fillRect/>
          </a:stretch>
        </p:blipFill>
        <p:spPr>
          <a:xfrm>
            <a:off x="3084010" y="2103119"/>
            <a:ext cx="6479999" cy="4114800"/>
          </a:xfrm>
          <a:prstGeom prst="rect">
            <a:avLst/>
          </a:prstGeom>
          <a:noFill/>
        </p:spPr>
      </p:pic>
    </p:spTree>
    <p:extLst>
      <p:ext uri="{BB962C8B-B14F-4D97-AF65-F5344CB8AC3E}">
        <p14:creationId xmlns:p14="http://schemas.microsoft.com/office/powerpoint/2010/main" val="528555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9F-6C16-E407-6607-12F77F67E00F}"/>
              </a:ext>
            </a:extLst>
          </p:cNvPr>
          <p:cNvSpPr>
            <a:spLocks noGrp="1"/>
          </p:cNvSpPr>
          <p:nvPr>
            <p:ph type="title"/>
          </p:nvPr>
        </p:nvSpPr>
        <p:spPr>
          <a:xfrm>
            <a:off x="1280160" y="640080"/>
            <a:ext cx="10087699" cy="1280160"/>
          </a:xfrm>
        </p:spPr>
        <p:txBody>
          <a:bodyPr anchor="b">
            <a:normAutofit/>
          </a:bodyPr>
          <a:lstStyle/>
          <a:p>
            <a:r>
              <a:rPr lang="en-US" dirty="0"/>
              <a:t>MCP Client – Elicitation handler</a:t>
            </a:r>
            <a:br>
              <a:rPr lang="en-US" dirty="0"/>
            </a:br>
            <a:endParaRPr lang="en-CH" dirty="0"/>
          </a:p>
        </p:txBody>
      </p:sp>
      <p:pic>
        <p:nvPicPr>
          <p:cNvPr id="5" name="Picture 4">
            <a:extLst>
              <a:ext uri="{FF2B5EF4-FFF2-40B4-BE49-F238E27FC236}">
                <a16:creationId xmlns:a16="http://schemas.microsoft.com/office/drawing/2014/main" id="{73012135-BC7B-0418-C67E-F316E36CE8E0}"/>
              </a:ext>
            </a:extLst>
          </p:cNvPr>
          <p:cNvPicPr>
            <a:picLocks noChangeAspect="1"/>
          </p:cNvPicPr>
          <p:nvPr/>
        </p:nvPicPr>
        <p:blipFill>
          <a:blip r:embed="rId2"/>
          <a:stretch>
            <a:fillRect/>
          </a:stretch>
        </p:blipFill>
        <p:spPr>
          <a:xfrm>
            <a:off x="2537611" y="1675052"/>
            <a:ext cx="7571447" cy="4542868"/>
          </a:xfrm>
          <a:prstGeom prst="rect">
            <a:avLst/>
          </a:prstGeom>
          <a:noFill/>
        </p:spPr>
      </p:pic>
    </p:spTree>
    <p:extLst>
      <p:ext uri="{BB962C8B-B14F-4D97-AF65-F5344CB8AC3E}">
        <p14:creationId xmlns:p14="http://schemas.microsoft.com/office/powerpoint/2010/main" val="1014061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2C4D1-1F39-025F-9B59-7A195BFB17D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06E35D9-07E8-C407-751E-D0B2EEB02C5F}"/>
              </a:ext>
            </a:extLst>
          </p:cNvPr>
          <p:cNvSpPr>
            <a:spLocks noGrp="1"/>
          </p:cNvSpPr>
          <p:nvPr>
            <p:ph type="ctrTitle"/>
          </p:nvPr>
        </p:nvSpPr>
        <p:spPr>
          <a:xfrm>
            <a:off x="1280159" y="357809"/>
            <a:ext cx="9138073" cy="3080335"/>
          </a:xfrm>
        </p:spPr>
        <p:txBody>
          <a:bodyPr/>
          <a:lstStyle/>
          <a:p>
            <a:r>
              <a:rPr lang="en-US" dirty="0"/>
              <a:t>Secure </a:t>
            </a:r>
            <a:r>
              <a:rPr lang="en-US" dirty="0">
                <a:ea typeface="+mj-lt"/>
                <a:cs typeface="+mj-lt"/>
              </a:rPr>
              <a:t>MCP </a:t>
            </a:r>
            <a:br>
              <a:rPr lang="en-US" dirty="0">
                <a:ea typeface="+mj-lt"/>
                <a:cs typeface="+mj-lt"/>
              </a:rPr>
            </a:br>
            <a:r>
              <a:rPr lang="en-US" dirty="0">
                <a:ea typeface="+mj-lt"/>
                <a:cs typeface="+mj-lt"/>
              </a:rPr>
              <a:t>servers</a:t>
            </a:r>
          </a:p>
        </p:txBody>
      </p:sp>
    </p:spTree>
    <p:extLst>
      <p:ext uri="{BB962C8B-B14F-4D97-AF65-F5344CB8AC3E}">
        <p14:creationId xmlns:p14="http://schemas.microsoft.com/office/powerpoint/2010/main" val="2022633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9605D-E5F6-469E-04FC-8A5E4652F27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3B1A8D-5B6F-E44F-ED01-85B558D89564}"/>
              </a:ext>
            </a:extLst>
          </p:cNvPr>
          <p:cNvSpPr>
            <a:spLocks noGrp="1"/>
          </p:cNvSpPr>
          <p:nvPr>
            <p:ph type="title"/>
          </p:nvPr>
        </p:nvSpPr>
        <p:spPr/>
        <p:txBody>
          <a:bodyPr/>
          <a:lstStyle/>
          <a:p>
            <a:r>
              <a:rPr lang="en-US" dirty="0"/>
              <a:t>Security best practices</a:t>
            </a:r>
            <a:br>
              <a:rPr lang="en-US" dirty="0"/>
            </a:br>
            <a:endParaRPr lang="en-US" dirty="0"/>
          </a:p>
        </p:txBody>
      </p:sp>
      <p:sp>
        <p:nvSpPr>
          <p:cNvPr id="6" name="Content Placeholder 5">
            <a:extLst>
              <a:ext uri="{FF2B5EF4-FFF2-40B4-BE49-F238E27FC236}">
                <a16:creationId xmlns:a16="http://schemas.microsoft.com/office/drawing/2014/main" id="{EEA64F3B-61CA-E236-4312-9BAF2F41CF1B}"/>
              </a:ext>
            </a:extLst>
          </p:cNvPr>
          <p:cNvSpPr>
            <a:spLocks noGrp="1"/>
          </p:cNvSpPr>
          <p:nvPr>
            <p:ph idx="1"/>
          </p:nvPr>
        </p:nvSpPr>
        <p:spPr/>
        <p:txBody>
          <a:bodyPr vert="horz" lIns="0" tIns="0" rIns="0" bIns="0" rtlCol="0" anchor="t">
            <a:normAutofit/>
          </a:bodyPr>
          <a:lstStyle/>
          <a:p>
            <a:endParaRPr lang="en-US" dirty="0"/>
          </a:p>
          <a:p>
            <a:pPr marL="0" indent="0">
              <a:buNone/>
            </a:pPr>
            <a:endParaRPr lang="en-US" dirty="0"/>
          </a:p>
          <a:p>
            <a:r>
              <a:rPr lang="en-US" dirty="0"/>
              <a:t>Use OpenID Connect to acquire the access token</a:t>
            </a:r>
          </a:p>
          <a:p>
            <a:r>
              <a:rPr lang="en-CH" dirty="0"/>
              <a:t>Use delegated user access tokens only</a:t>
            </a:r>
            <a:endParaRPr lang="en-US" dirty="0"/>
          </a:p>
          <a:p>
            <a:r>
              <a:rPr lang="en-CH" dirty="0"/>
              <a:t>Follow a zero-trust strategy for applications</a:t>
            </a:r>
          </a:p>
          <a:p>
            <a:r>
              <a:rPr lang="en-CH" dirty="0"/>
              <a:t>Don’t trust MCP servers, always validate the security first</a:t>
            </a:r>
          </a:p>
          <a:p>
            <a:r>
              <a:rPr lang="en-CH" dirty="0"/>
              <a:t>Don't use public clients on the web </a:t>
            </a:r>
          </a:p>
          <a:p>
            <a:endParaRPr lang="en-CH" dirty="0"/>
          </a:p>
          <a:p>
            <a:endParaRPr lang="en-CH" dirty="0"/>
          </a:p>
          <a:p>
            <a:endParaRPr lang="en-CH" dirty="0"/>
          </a:p>
          <a:p>
            <a:endParaRPr lang="en-CH" dirty="0"/>
          </a:p>
        </p:txBody>
      </p:sp>
    </p:spTree>
    <p:extLst>
      <p:ext uri="{BB962C8B-B14F-4D97-AF65-F5344CB8AC3E}">
        <p14:creationId xmlns:p14="http://schemas.microsoft.com/office/powerpoint/2010/main" val="3431208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p:txBody>
          <a:bodyPr/>
          <a:lstStyle/>
          <a:p>
            <a:r>
              <a:rPr lang="en-US"/>
              <a:t>Agenda</a:t>
            </a:r>
          </a:p>
        </p:txBody>
      </p:sp>
      <p:sp>
        <p:nvSpPr>
          <p:cNvPr id="4" name="Text Placeholder 3">
            <a:extLst>
              <a:ext uri="{FF2B5EF4-FFF2-40B4-BE49-F238E27FC236}">
                <a16:creationId xmlns:a16="http://schemas.microsoft.com/office/drawing/2014/main" id="{BFAF7377-87AF-3A8C-539C-8A9651F5DA33}"/>
              </a:ext>
            </a:extLst>
          </p:cNvPr>
          <p:cNvSpPr>
            <a:spLocks noGrp="1"/>
          </p:cNvSpPr>
          <p:nvPr>
            <p:ph type="body" sz="quarter" idx="17"/>
          </p:nvPr>
        </p:nvSpPr>
        <p:spPr>
          <a:xfrm>
            <a:off x="4356100" y="3161752"/>
            <a:ext cx="6678516" cy="3144965"/>
          </a:xfrm>
        </p:spPr>
        <p:txBody>
          <a:bodyPr/>
          <a:lstStyle/>
          <a:p>
            <a:r>
              <a:rPr lang="en-US" dirty="0"/>
              <a:t>Getting started with MCP in dotnet</a:t>
            </a:r>
          </a:p>
          <a:p>
            <a:r>
              <a:rPr lang="en-US" dirty="0"/>
              <a:t>How to make it secure</a:t>
            </a:r>
          </a:p>
          <a:p>
            <a:r>
              <a:rPr lang="en-US" dirty="0"/>
              <a:t>Demo</a:t>
            </a:r>
          </a:p>
          <a:p>
            <a:r>
              <a:rPr lang="en-US" dirty="0"/>
              <a:t>Conclusion</a:t>
            </a:r>
          </a:p>
          <a:p>
            <a:endParaRPr lang="en-US" dirty="0"/>
          </a:p>
        </p:txBody>
      </p:sp>
    </p:spTree>
    <p:extLst>
      <p:ext uri="{BB962C8B-B14F-4D97-AF65-F5344CB8AC3E}">
        <p14:creationId xmlns:p14="http://schemas.microsoft.com/office/powerpoint/2010/main" val="3037812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44C56-E9BC-7D72-9B99-482AB1861B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A0C54-834D-DE60-9C3D-501270743E8D}"/>
              </a:ext>
            </a:extLst>
          </p:cNvPr>
          <p:cNvSpPr>
            <a:spLocks noGrp="1"/>
          </p:cNvSpPr>
          <p:nvPr>
            <p:ph type="title"/>
          </p:nvPr>
        </p:nvSpPr>
        <p:spPr/>
        <p:txBody>
          <a:bodyPr/>
          <a:lstStyle/>
          <a:p>
            <a:r>
              <a:rPr lang="en-US" dirty="0"/>
              <a:t>Security Setup</a:t>
            </a:r>
            <a:br>
              <a:rPr lang="en-US" dirty="0"/>
            </a:br>
            <a:endParaRPr lang="en-US" dirty="0"/>
          </a:p>
        </p:txBody>
      </p:sp>
      <p:pic>
        <p:nvPicPr>
          <p:cNvPr id="4" name="Picture 3" descr="A screenshot of a computer screen&#10;&#10;AI-generated content may be incorrect.">
            <a:extLst>
              <a:ext uri="{FF2B5EF4-FFF2-40B4-BE49-F238E27FC236}">
                <a16:creationId xmlns:a16="http://schemas.microsoft.com/office/drawing/2014/main" id="{4D06E355-E36A-BD1F-BA75-6026E14DE00E}"/>
              </a:ext>
            </a:extLst>
          </p:cNvPr>
          <p:cNvPicPr>
            <a:picLocks noChangeAspect="1"/>
          </p:cNvPicPr>
          <p:nvPr/>
        </p:nvPicPr>
        <p:blipFill>
          <a:blip r:embed="rId2"/>
          <a:stretch>
            <a:fillRect/>
          </a:stretch>
        </p:blipFill>
        <p:spPr>
          <a:xfrm>
            <a:off x="1010904" y="1917533"/>
            <a:ext cx="10290509" cy="4675271"/>
          </a:xfrm>
          <a:prstGeom prst="rect">
            <a:avLst/>
          </a:prstGeom>
        </p:spPr>
      </p:pic>
    </p:spTree>
    <p:extLst>
      <p:ext uri="{BB962C8B-B14F-4D97-AF65-F5344CB8AC3E}">
        <p14:creationId xmlns:p14="http://schemas.microsoft.com/office/powerpoint/2010/main" val="2715321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1095-D72F-C486-FBBD-E80882D06530}"/>
              </a:ext>
            </a:extLst>
          </p:cNvPr>
          <p:cNvSpPr>
            <a:spLocks noGrp="1"/>
          </p:cNvSpPr>
          <p:nvPr>
            <p:ph type="title"/>
          </p:nvPr>
        </p:nvSpPr>
        <p:spPr/>
        <p:txBody>
          <a:bodyPr/>
          <a:lstStyle/>
          <a:p>
            <a:r>
              <a:rPr lang="en-US" dirty="0"/>
              <a:t>Microsoft Entra ID</a:t>
            </a:r>
            <a:br>
              <a:rPr lang="en-US" dirty="0"/>
            </a:br>
            <a:endParaRPr lang="en-US" dirty="0"/>
          </a:p>
        </p:txBody>
      </p:sp>
      <p:pic>
        <p:nvPicPr>
          <p:cNvPr id="3" name="Picture 2" descr="A screenshot of a computer&#10;&#10;AI-generated content may be incorrect.">
            <a:extLst>
              <a:ext uri="{FF2B5EF4-FFF2-40B4-BE49-F238E27FC236}">
                <a16:creationId xmlns:a16="http://schemas.microsoft.com/office/drawing/2014/main" id="{720A1691-A02A-70FD-D4D9-6099090D5F69}"/>
              </a:ext>
            </a:extLst>
          </p:cNvPr>
          <p:cNvPicPr>
            <a:picLocks noChangeAspect="1"/>
          </p:cNvPicPr>
          <p:nvPr/>
        </p:nvPicPr>
        <p:blipFill>
          <a:blip r:embed="rId2"/>
          <a:stretch>
            <a:fillRect/>
          </a:stretch>
        </p:blipFill>
        <p:spPr>
          <a:xfrm>
            <a:off x="1097780" y="2167670"/>
            <a:ext cx="10507579" cy="4320849"/>
          </a:xfrm>
          <a:prstGeom prst="rect">
            <a:avLst/>
          </a:prstGeom>
        </p:spPr>
      </p:pic>
    </p:spTree>
    <p:extLst>
      <p:ext uri="{BB962C8B-B14F-4D97-AF65-F5344CB8AC3E}">
        <p14:creationId xmlns:p14="http://schemas.microsoft.com/office/powerpoint/2010/main" val="1103496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AC6E1-0A2C-D154-CF4B-13D15EA9C26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2793E0-AB20-ADB1-3E9D-D880769BD507}"/>
              </a:ext>
            </a:extLst>
          </p:cNvPr>
          <p:cNvSpPr>
            <a:spLocks noGrp="1"/>
          </p:cNvSpPr>
          <p:nvPr>
            <p:ph type="title"/>
          </p:nvPr>
        </p:nvSpPr>
        <p:spPr>
          <a:xfrm>
            <a:off x="1280160" y="640080"/>
            <a:ext cx="10087699" cy="1280160"/>
          </a:xfrm>
        </p:spPr>
        <p:txBody>
          <a:bodyPr anchor="b">
            <a:normAutofit/>
          </a:bodyPr>
          <a:lstStyle/>
          <a:p>
            <a:r>
              <a:rPr lang="en-US" dirty="0"/>
              <a:t>MCP Server OAuth security</a:t>
            </a:r>
            <a:br>
              <a:rPr lang="en-US" dirty="0"/>
            </a:br>
            <a:endParaRPr lang="en-US" dirty="0"/>
          </a:p>
        </p:txBody>
      </p:sp>
      <p:pic>
        <p:nvPicPr>
          <p:cNvPr id="3" name="Picture 2">
            <a:extLst>
              <a:ext uri="{FF2B5EF4-FFF2-40B4-BE49-F238E27FC236}">
                <a16:creationId xmlns:a16="http://schemas.microsoft.com/office/drawing/2014/main" id="{F80F3EA2-D5DF-6739-B96A-9720FB3F3DB5}"/>
              </a:ext>
            </a:extLst>
          </p:cNvPr>
          <p:cNvPicPr>
            <a:picLocks noChangeAspect="1"/>
          </p:cNvPicPr>
          <p:nvPr/>
        </p:nvPicPr>
        <p:blipFill>
          <a:blip r:embed="rId3"/>
          <a:stretch>
            <a:fillRect/>
          </a:stretch>
        </p:blipFill>
        <p:spPr>
          <a:xfrm>
            <a:off x="1795088" y="1787980"/>
            <a:ext cx="8601824" cy="4429940"/>
          </a:xfrm>
          <a:prstGeom prst="rect">
            <a:avLst/>
          </a:prstGeom>
          <a:noFill/>
        </p:spPr>
      </p:pic>
    </p:spTree>
    <p:extLst>
      <p:ext uri="{BB962C8B-B14F-4D97-AF65-F5344CB8AC3E}">
        <p14:creationId xmlns:p14="http://schemas.microsoft.com/office/powerpoint/2010/main" val="3527011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2F589-3AE2-AEEB-90A9-5FE88E5A73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A66DFF3-6291-3288-B050-C10B221F7784}"/>
              </a:ext>
            </a:extLst>
          </p:cNvPr>
          <p:cNvSpPr>
            <a:spLocks noGrp="1"/>
          </p:cNvSpPr>
          <p:nvPr>
            <p:ph type="title"/>
          </p:nvPr>
        </p:nvSpPr>
        <p:spPr>
          <a:xfrm>
            <a:off x="1280160" y="640080"/>
            <a:ext cx="10087699" cy="1280160"/>
          </a:xfrm>
        </p:spPr>
        <p:txBody>
          <a:bodyPr anchor="b">
            <a:normAutofit/>
          </a:bodyPr>
          <a:lstStyle/>
          <a:p>
            <a:r>
              <a:rPr lang="en-US" dirty="0"/>
              <a:t>MCP Server OAuth security</a:t>
            </a:r>
            <a:br>
              <a:rPr lang="en-US" dirty="0"/>
            </a:br>
            <a:endParaRPr lang="en-US" dirty="0"/>
          </a:p>
        </p:txBody>
      </p:sp>
      <p:pic>
        <p:nvPicPr>
          <p:cNvPr id="7" name="Picture 6">
            <a:extLst>
              <a:ext uri="{FF2B5EF4-FFF2-40B4-BE49-F238E27FC236}">
                <a16:creationId xmlns:a16="http://schemas.microsoft.com/office/drawing/2014/main" id="{3A400A4F-D9F5-0C7D-D7E3-B9B698486C22}"/>
              </a:ext>
            </a:extLst>
          </p:cNvPr>
          <p:cNvPicPr>
            <a:picLocks noChangeAspect="1"/>
          </p:cNvPicPr>
          <p:nvPr/>
        </p:nvPicPr>
        <p:blipFill>
          <a:blip r:embed="rId3"/>
          <a:stretch>
            <a:fillRect/>
          </a:stretch>
        </p:blipFill>
        <p:spPr>
          <a:xfrm>
            <a:off x="1280160" y="2596926"/>
            <a:ext cx="10087699" cy="3127186"/>
          </a:xfrm>
          <a:prstGeom prst="rect">
            <a:avLst/>
          </a:prstGeom>
          <a:noFill/>
        </p:spPr>
      </p:pic>
    </p:spTree>
    <p:extLst>
      <p:ext uri="{BB962C8B-B14F-4D97-AF65-F5344CB8AC3E}">
        <p14:creationId xmlns:p14="http://schemas.microsoft.com/office/powerpoint/2010/main" val="1632759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3A559-D2C3-76BD-92BC-6F0542E3107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8116B83-C3C5-8B05-1666-743D914E34D0}"/>
              </a:ext>
            </a:extLst>
          </p:cNvPr>
          <p:cNvSpPr>
            <a:spLocks noGrp="1"/>
          </p:cNvSpPr>
          <p:nvPr>
            <p:ph type="title"/>
          </p:nvPr>
        </p:nvSpPr>
        <p:spPr>
          <a:xfrm>
            <a:off x="1280160" y="640080"/>
            <a:ext cx="10087699" cy="1280160"/>
          </a:xfrm>
        </p:spPr>
        <p:txBody>
          <a:bodyPr anchor="b">
            <a:normAutofit/>
          </a:bodyPr>
          <a:lstStyle/>
          <a:p>
            <a:r>
              <a:rPr lang="en-US" dirty="0"/>
              <a:t>MCP Server OAuth security</a:t>
            </a:r>
            <a:br>
              <a:rPr lang="en-US" dirty="0"/>
            </a:br>
            <a:endParaRPr lang="en-US" dirty="0"/>
          </a:p>
        </p:txBody>
      </p:sp>
      <p:pic>
        <p:nvPicPr>
          <p:cNvPr id="7" name="Picture 6">
            <a:extLst>
              <a:ext uri="{FF2B5EF4-FFF2-40B4-BE49-F238E27FC236}">
                <a16:creationId xmlns:a16="http://schemas.microsoft.com/office/drawing/2014/main" id="{6E7AF5A9-48EA-4C86-4CEE-5205E4D36FD6}"/>
              </a:ext>
            </a:extLst>
          </p:cNvPr>
          <p:cNvPicPr>
            <a:picLocks noChangeAspect="1"/>
          </p:cNvPicPr>
          <p:nvPr/>
        </p:nvPicPr>
        <p:blipFill>
          <a:blip r:embed="rId3"/>
          <a:stretch>
            <a:fillRect/>
          </a:stretch>
        </p:blipFill>
        <p:spPr>
          <a:xfrm>
            <a:off x="1280160" y="2546487"/>
            <a:ext cx="10087699" cy="3228063"/>
          </a:xfrm>
          <a:prstGeom prst="rect">
            <a:avLst/>
          </a:prstGeom>
          <a:noFill/>
        </p:spPr>
      </p:pic>
    </p:spTree>
    <p:extLst>
      <p:ext uri="{BB962C8B-B14F-4D97-AF65-F5344CB8AC3E}">
        <p14:creationId xmlns:p14="http://schemas.microsoft.com/office/powerpoint/2010/main" val="3949397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93094-F2A9-A866-3D6B-5A6C8ECB21E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2B7CFD7-CF9A-9C13-ACD5-8BD91675E849}"/>
              </a:ext>
            </a:extLst>
          </p:cNvPr>
          <p:cNvSpPr>
            <a:spLocks noGrp="1"/>
          </p:cNvSpPr>
          <p:nvPr>
            <p:ph type="title"/>
          </p:nvPr>
        </p:nvSpPr>
        <p:spPr>
          <a:xfrm>
            <a:off x="1280160" y="640080"/>
            <a:ext cx="10087699" cy="1280160"/>
          </a:xfrm>
        </p:spPr>
        <p:txBody>
          <a:bodyPr anchor="b">
            <a:normAutofit/>
          </a:bodyPr>
          <a:lstStyle/>
          <a:p>
            <a:r>
              <a:rPr lang="en-CH" dirty="0"/>
              <a:t>Confidential OIDC MCP Client</a:t>
            </a:r>
            <a:br>
              <a:rPr lang="en-US" dirty="0"/>
            </a:br>
            <a:endParaRPr lang="en-US" dirty="0"/>
          </a:p>
        </p:txBody>
      </p:sp>
      <p:pic>
        <p:nvPicPr>
          <p:cNvPr id="4" name="Picture 3">
            <a:extLst>
              <a:ext uri="{FF2B5EF4-FFF2-40B4-BE49-F238E27FC236}">
                <a16:creationId xmlns:a16="http://schemas.microsoft.com/office/drawing/2014/main" id="{6233A489-E9F0-217F-F391-09DBC310C1DC}"/>
              </a:ext>
            </a:extLst>
          </p:cNvPr>
          <p:cNvPicPr>
            <a:picLocks noChangeAspect="1"/>
          </p:cNvPicPr>
          <p:nvPr/>
        </p:nvPicPr>
        <p:blipFill>
          <a:blip r:embed="rId3"/>
          <a:stretch>
            <a:fillRect/>
          </a:stretch>
        </p:blipFill>
        <p:spPr>
          <a:xfrm>
            <a:off x="1826959" y="2103119"/>
            <a:ext cx="8994100" cy="4114800"/>
          </a:xfrm>
          <a:prstGeom prst="rect">
            <a:avLst/>
          </a:prstGeom>
          <a:noFill/>
        </p:spPr>
      </p:pic>
    </p:spTree>
    <p:extLst>
      <p:ext uri="{BB962C8B-B14F-4D97-AF65-F5344CB8AC3E}">
        <p14:creationId xmlns:p14="http://schemas.microsoft.com/office/powerpoint/2010/main" val="661164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0F488-7DD4-E8A9-B2A0-DC18873EF3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F58134-C0BD-8D76-D806-9FF2164A3677}"/>
              </a:ext>
            </a:extLst>
          </p:cNvPr>
          <p:cNvSpPr>
            <a:spLocks noGrp="1"/>
          </p:cNvSpPr>
          <p:nvPr>
            <p:ph type="title"/>
          </p:nvPr>
        </p:nvSpPr>
        <p:spPr>
          <a:xfrm>
            <a:off x="1280160" y="640080"/>
            <a:ext cx="10087699" cy="1280160"/>
          </a:xfrm>
        </p:spPr>
        <p:txBody>
          <a:bodyPr anchor="b">
            <a:normAutofit/>
          </a:bodyPr>
          <a:lstStyle/>
          <a:p>
            <a:r>
              <a:rPr lang="en-CH" dirty="0"/>
              <a:t>Confidential OIDC MCP Client</a:t>
            </a:r>
            <a:endParaRPr lang="en-US" dirty="0"/>
          </a:p>
        </p:txBody>
      </p:sp>
      <p:pic>
        <p:nvPicPr>
          <p:cNvPr id="4" name="Picture 3">
            <a:extLst>
              <a:ext uri="{FF2B5EF4-FFF2-40B4-BE49-F238E27FC236}">
                <a16:creationId xmlns:a16="http://schemas.microsoft.com/office/drawing/2014/main" id="{4E4E13AB-3381-F6B0-28A5-FBDEAA0C1D88}"/>
              </a:ext>
            </a:extLst>
          </p:cNvPr>
          <p:cNvPicPr>
            <a:picLocks noChangeAspect="1"/>
          </p:cNvPicPr>
          <p:nvPr/>
        </p:nvPicPr>
        <p:blipFill>
          <a:blip r:embed="rId3"/>
          <a:stretch>
            <a:fillRect/>
          </a:stretch>
        </p:blipFill>
        <p:spPr>
          <a:xfrm>
            <a:off x="1280160" y="3088701"/>
            <a:ext cx="10087699" cy="2143635"/>
          </a:xfrm>
          <a:prstGeom prst="rect">
            <a:avLst/>
          </a:prstGeom>
          <a:noFill/>
        </p:spPr>
      </p:pic>
    </p:spTree>
    <p:extLst>
      <p:ext uri="{BB962C8B-B14F-4D97-AF65-F5344CB8AC3E}">
        <p14:creationId xmlns:p14="http://schemas.microsoft.com/office/powerpoint/2010/main" val="2557777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DF5F89-2D2B-FEF2-4F87-D1B23F3172E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1A983F-C9DE-90FA-480A-F15036ADD593}"/>
              </a:ext>
            </a:extLst>
          </p:cNvPr>
          <p:cNvSpPr>
            <a:spLocks noGrp="1"/>
          </p:cNvSpPr>
          <p:nvPr>
            <p:ph type="title"/>
          </p:nvPr>
        </p:nvSpPr>
        <p:spPr>
          <a:xfrm>
            <a:off x="1280160" y="640080"/>
            <a:ext cx="10087699" cy="1280160"/>
          </a:xfrm>
        </p:spPr>
        <p:txBody>
          <a:bodyPr anchor="b">
            <a:normAutofit/>
          </a:bodyPr>
          <a:lstStyle/>
          <a:p>
            <a:r>
              <a:rPr lang="en-US" dirty="0"/>
              <a:t>Public OIDC MCP Client</a:t>
            </a:r>
            <a:br>
              <a:rPr lang="en-US" dirty="0"/>
            </a:br>
            <a:endParaRPr lang="en-US" b="0" dirty="0"/>
          </a:p>
        </p:txBody>
      </p:sp>
      <p:pic>
        <p:nvPicPr>
          <p:cNvPr id="4" name="Picture 3">
            <a:extLst>
              <a:ext uri="{FF2B5EF4-FFF2-40B4-BE49-F238E27FC236}">
                <a16:creationId xmlns:a16="http://schemas.microsoft.com/office/drawing/2014/main" id="{45CCDF96-879C-3780-C046-41EDCCD758F2}"/>
              </a:ext>
            </a:extLst>
          </p:cNvPr>
          <p:cNvPicPr>
            <a:picLocks noChangeAspect="1"/>
          </p:cNvPicPr>
          <p:nvPr/>
        </p:nvPicPr>
        <p:blipFill>
          <a:blip r:embed="rId3"/>
          <a:stretch>
            <a:fillRect/>
          </a:stretch>
        </p:blipFill>
        <p:spPr>
          <a:xfrm>
            <a:off x="2923349" y="2103119"/>
            <a:ext cx="6801321" cy="4114800"/>
          </a:xfrm>
          <a:prstGeom prst="rect">
            <a:avLst/>
          </a:prstGeom>
          <a:noFill/>
        </p:spPr>
      </p:pic>
    </p:spTree>
    <p:extLst>
      <p:ext uri="{BB962C8B-B14F-4D97-AF65-F5344CB8AC3E}">
        <p14:creationId xmlns:p14="http://schemas.microsoft.com/office/powerpoint/2010/main" val="50912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27D0A-0BF7-13B2-8188-EFC50BE8D977}"/>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BC6BF2CC-9C01-0B16-8399-8A16E99B331E}"/>
              </a:ext>
            </a:extLst>
          </p:cNvPr>
          <p:cNvSpPr txBox="1">
            <a:spLocks/>
          </p:cNvSpPr>
          <p:nvPr/>
        </p:nvSpPr>
        <p:spPr>
          <a:xfrm>
            <a:off x="1432560" y="792480"/>
            <a:ext cx="10087699" cy="1280160"/>
          </a:xfrm>
          <a:prstGeom prst="rect">
            <a:avLst/>
          </a:prstGeom>
        </p:spPr>
        <p:txBody>
          <a:bodyPr vert="horz" lIns="0" tIns="0" rIns="0" bIns="0" rtlCol="0" anchor="b" anchorCtr="0">
            <a:normAutofit/>
          </a:bodyPr>
          <a:lstStyle>
            <a:lvl1pPr algn="l" defTabSz="914400" rtl="0" eaLnBrk="1" latinLnBrk="0" hangingPunct="1">
              <a:lnSpc>
                <a:spcPts val="4000"/>
              </a:lnSpc>
              <a:spcBef>
                <a:spcPct val="0"/>
              </a:spcBef>
              <a:buNone/>
              <a:defRPr sz="4000" b="1" kern="1200" cap="all" baseline="0">
                <a:solidFill>
                  <a:schemeClr val="tx1"/>
                </a:solidFill>
                <a:latin typeface="+mj-lt"/>
                <a:ea typeface="+mj-ea"/>
                <a:cs typeface="+mj-cs"/>
              </a:defRPr>
            </a:lvl1pPr>
          </a:lstStyle>
          <a:p>
            <a:r>
              <a:rPr lang="en-US" dirty="0"/>
              <a:t>Model context protocol</a:t>
            </a:r>
          </a:p>
          <a:p>
            <a:endParaRPr lang="en-US" dirty="0"/>
          </a:p>
        </p:txBody>
      </p:sp>
      <p:sp>
        <p:nvSpPr>
          <p:cNvPr id="3" name="Rectangle 2">
            <a:extLst>
              <a:ext uri="{FF2B5EF4-FFF2-40B4-BE49-F238E27FC236}">
                <a16:creationId xmlns:a16="http://schemas.microsoft.com/office/drawing/2014/main" id="{090568EC-F3D2-AC1B-7138-04D47707993C}"/>
              </a:ext>
            </a:extLst>
          </p:cNvPr>
          <p:cNvSpPr/>
          <p:nvPr/>
        </p:nvSpPr>
        <p:spPr>
          <a:xfrm>
            <a:off x="938676" y="3311262"/>
            <a:ext cx="10851420" cy="14970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800" dirty="0"/>
              <a:t>MCP server architectures are very similar to </a:t>
            </a:r>
            <a:r>
              <a:rPr lang="en-CH" sz="2800" b="1" dirty="0"/>
              <a:t>Micro-services</a:t>
            </a:r>
            <a:r>
              <a:rPr lang="en-CH" sz="2800" dirty="0"/>
              <a:t> </a:t>
            </a:r>
            <a:endParaRPr lang="en-US" sz="2800" dirty="0"/>
          </a:p>
          <a:p>
            <a:pPr algn="ctr"/>
            <a:r>
              <a:rPr lang="en-CH" sz="2800" dirty="0"/>
              <a:t>architecture with all the same problems.</a:t>
            </a:r>
          </a:p>
        </p:txBody>
      </p:sp>
    </p:spTree>
    <p:extLst>
      <p:ext uri="{BB962C8B-B14F-4D97-AF65-F5344CB8AC3E}">
        <p14:creationId xmlns:p14="http://schemas.microsoft.com/office/powerpoint/2010/main" val="167868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6AAA3-2024-FE10-4487-3BC09E52D892}"/>
              </a:ext>
            </a:extLst>
          </p:cNvPr>
          <p:cNvSpPr>
            <a:spLocks noGrp="1"/>
          </p:cNvSpPr>
          <p:nvPr>
            <p:ph type="ctrTitle"/>
          </p:nvPr>
        </p:nvSpPr>
        <p:spPr/>
        <p:txBody>
          <a:bodyPr/>
          <a:lstStyle/>
          <a:p>
            <a:r>
              <a:rPr lang="en-US" dirty="0"/>
              <a:t>demo</a:t>
            </a:r>
            <a:endParaRPr lang="en-CH" dirty="0"/>
          </a:p>
        </p:txBody>
      </p:sp>
    </p:spTree>
    <p:extLst>
      <p:ext uri="{BB962C8B-B14F-4D97-AF65-F5344CB8AC3E}">
        <p14:creationId xmlns:p14="http://schemas.microsoft.com/office/powerpoint/2010/main" val="3834572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B9BB31-8557-2D90-8A10-D29095ED627E}"/>
              </a:ext>
            </a:extLst>
          </p:cNvPr>
          <p:cNvSpPr>
            <a:spLocks noGrp="1"/>
          </p:cNvSpPr>
          <p:nvPr>
            <p:ph type="ctrTitle"/>
          </p:nvPr>
        </p:nvSpPr>
        <p:spPr/>
        <p:txBody>
          <a:bodyPr/>
          <a:lstStyle/>
          <a:p>
            <a:r>
              <a:rPr lang="en-US"/>
              <a:t>Getting started</a:t>
            </a:r>
            <a:endParaRPr lang="en-CH"/>
          </a:p>
        </p:txBody>
      </p:sp>
    </p:spTree>
    <p:extLst>
      <p:ext uri="{BB962C8B-B14F-4D97-AF65-F5344CB8AC3E}">
        <p14:creationId xmlns:p14="http://schemas.microsoft.com/office/powerpoint/2010/main" val="893989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640F56-9512-5E85-45C1-36AEBE6A72B3}"/>
              </a:ext>
            </a:extLst>
          </p:cNvPr>
          <p:cNvSpPr>
            <a:spLocks noGrp="1"/>
          </p:cNvSpPr>
          <p:nvPr>
            <p:ph type="title"/>
          </p:nvPr>
        </p:nvSpPr>
        <p:spPr>
          <a:xfrm>
            <a:off x="1280160" y="640080"/>
            <a:ext cx="10087699" cy="1280160"/>
          </a:xfrm>
        </p:spPr>
        <p:txBody>
          <a:bodyPr anchor="b">
            <a:normAutofit/>
          </a:bodyPr>
          <a:lstStyle/>
          <a:p>
            <a:r>
              <a:rPr lang="en-US" dirty="0"/>
              <a:t>MCP Inspector</a:t>
            </a:r>
            <a:br>
              <a:rPr lang="en-US" dirty="0"/>
            </a:br>
            <a:endParaRPr lang="en-CH" dirty="0"/>
          </a:p>
        </p:txBody>
      </p:sp>
      <p:pic>
        <p:nvPicPr>
          <p:cNvPr id="8" name="Picture 7">
            <a:extLst>
              <a:ext uri="{FF2B5EF4-FFF2-40B4-BE49-F238E27FC236}">
                <a16:creationId xmlns:a16="http://schemas.microsoft.com/office/drawing/2014/main" id="{584E98DD-DC22-C1AE-3129-117700589143}"/>
              </a:ext>
            </a:extLst>
          </p:cNvPr>
          <p:cNvPicPr>
            <a:picLocks noChangeAspect="1"/>
          </p:cNvPicPr>
          <p:nvPr/>
        </p:nvPicPr>
        <p:blipFill>
          <a:blip r:embed="rId2"/>
          <a:stretch>
            <a:fillRect/>
          </a:stretch>
        </p:blipFill>
        <p:spPr>
          <a:xfrm>
            <a:off x="1129158" y="3011649"/>
            <a:ext cx="10710524" cy="3561246"/>
          </a:xfrm>
          <a:prstGeom prst="rect">
            <a:avLst/>
          </a:prstGeom>
          <a:noFill/>
        </p:spPr>
      </p:pic>
      <p:pic>
        <p:nvPicPr>
          <p:cNvPr id="14" name="Picture 13">
            <a:extLst>
              <a:ext uri="{FF2B5EF4-FFF2-40B4-BE49-F238E27FC236}">
                <a16:creationId xmlns:a16="http://schemas.microsoft.com/office/drawing/2014/main" id="{BD5FCD45-9C73-5F93-8C2E-46D6F1819F8D}"/>
              </a:ext>
            </a:extLst>
          </p:cNvPr>
          <p:cNvPicPr>
            <a:picLocks noChangeAspect="1"/>
          </p:cNvPicPr>
          <p:nvPr/>
        </p:nvPicPr>
        <p:blipFill>
          <a:blip r:embed="rId3"/>
          <a:stretch>
            <a:fillRect/>
          </a:stretch>
        </p:blipFill>
        <p:spPr>
          <a:xfrm>
            <a:off x="2824293" y="1628751"/>
            <a:ext cx="6543413" cy="1130960"/>
          </a:xfrm>
          <a:prstGeom prst="rect">
            <a:avLst/>
          </a:prstGeom>
        </p:spPr>
      </p:pic>
    </p:spTree>
    <p:extLst>
      <p:ext uri="{BB962C8B-B14F-4D97-AF65-F5344CB8AC3E}">
        <p14:creationId xmlns:p14="http://schemas.microsoft.com/office/powerpoint/2010/main" val="4087575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3802-4F59-92AA-5D76-67D3A87E65CA}"/>
              </a:ext>
            </a:extLst>
          </p:cNvPr>
          <p:cNvSpPr>
            <a:spLocks noGrp="1"/>
          </p:cNvSpPr>
          <p:nvPr>
            <p:ph type="title"/>
          </p:nvPr>
        </p:nvSpPr>
        <p:spPr/>
        <p:txBody>
          <a:bodyPr/>
          <a:lstStyle/>
          <a:p>
            <a:br>
              <a:rPr lang="en-US" dirty="0"/>
            </a:br>
            <a:r>
              <a:rPr lang="en-US" dirty="0"/>
              <a:t>Demo</a:t>
            </a:r>
            <a:br>
              <a:rPr lang="en-US" dirty="0"/>
            </a:br>
            <a:endParaRPr lang="en-CH" dirty="0"/>
          </a:p>
        </p:txBody>
      </p:sp>
      <p:pic>
        <p:nvPicPr>
          <p:cNvPr id="6" name="Content Placeholder 5" descr="A screenshot of a computer&#10;&#10;AI-generated content may be incorrect.">
            <a:extLst>
              <a:ext uri="{FF2B5EF4-FFF2-40B4-BE49-F238E27FC236}">
                <a16:creationId xmlns:a16="http://schemas.microsoft.com/office/drawing/2014/main" id="{F4DDD84D-130E-4BA9-5DB1-93AE0BC8911B}"/>
              </a:ext>
            </a:extLst>
          </p:cNvPr>
          <p:cNvPicPr>
            <a:picLocks noGrp="1" noChangeAspect="1"/>
          </p:cNvPicPr>
          <p:nvPr>
            <p:ph idx="1"/>
          </p:nvPr>
        </p:nvPicPr>
        <p:blipFill>
          <a:blip r:embed="rId2"/>
          <a:stretch>
            <a:fillRect/>
          </a:stretch>
        </p:blipFill>
        <p:spPr>
          <a:xfrm>
            <a:off x="1970857" y="1794895"/>
            <a:ext cx="8560240" cy="3518081"/>
          </a:xfrm>
          <a:prstGeom prst="rect">
            <a:avLst/>
          </a:prstGeom>
        </p:spPr>
      </p:pic>
      <p:sp>
        <p:nvSpPr>
          <p:cNvPr id="7" name="Rectangle: Rounded Corners 6">
            <a:extLst>
              <a:ext uri="{FF2B5EF4-FFF2-40B4-BE49-F238E27FC236}">
                <a16:creationId xmlns:a16="http://schemas.microsoft.com/office/drawing/2014/main" id="{AD776A61-BCC7-41AA-DCD9-F9F7D476DFBE}"/>
              </a:ext>
            </a:extLst>
          </p:cNvPr>
          <p:cNvSpPr/>
          <p:nvPr/>
        </p:nvSpPr>
        <p:spPr>
          <a:xfrm>
            <a:off x="7736728" y="5204807"/>
            <a:ext cx="1702965" cy="6365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Azure</a:t>
            </a:r>
            <a:endParaRPr lang="en-CH" dirty="0"/>
          </a:p>
        </p:txBody>
      </p:sp>
      <p:sp>
        <p:nvSpPr>
          <p:cNvPr id="8" name="Rectangle: Rounded Corners 7">
            <a:extLst>
              <a:ext uri="{FF2B5EF4-FFF2-40B4-BE49-F238E27FC236}">
                <a16:creationId xmlns:a16="http://schemas.microsoft.com/office/drawing/2014/main" id="{8358B454-C7A3-97B2-7A00-C6292FF1E581}"/>
              </a:ext>
            </a:extLst>
          </p:cNvPr>
          <p:cNvSpPr/>
          <p:nvPr/>
        </p:nvSpPr>
        <p:spPr>
          <a:xfrm>
            <a:off x="2549871" y="5204807"/>
            <a:ext cx="1702965" cy="6365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localhost</a:t>
            </a:r>
            <a:endParaRPr lang="en-CH" dirty="0"/>
          </a:p>
        </p:txBody>
      </p:sp>
    </p:spTree>
    <p:extLst>
      <p:ext uri="{BB962C8B-B14F-4D97-AF65-F5344CB8AC3E}">
        <p14:creationId xmlns:p14="http://schemas.microsoft.com/office/powerpoint/2010/main" val="3165577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4011B2-F2D3-A2EC-53EC-32AE77C656E2}"/>
              </a:ext>
            </a:extLst>
          </p:cNvPr>
          <p:cNvSpPr>
            <a:spLocks noGrp="1"/>
          </p:cNvSpPr>
          <p:nvPr>
            <p:ph type="ctrTitle"/>
          </p:nvPr>
        </p:nvSpPr>
        <p:spPr/>
        <p:txBody>
          <a:bodyPr/>
          <a:lstStyle/>
          <a:p>
            <a:r>
              <a:rPr lang="en-US" sz="4800" dirty="0"/>
              <a:t>Recap &amp; Recommendations</a:t>
            </a:r>
            <a:endParaRPr lang="en-CH" sz="4800" dirty="0"/>
          </a:p>
        </p:txBody>
      </p:sp>
    </p:spTree>
    <p:extLst>
      <p:ext uri="{BB962C8B-B14F-4D97-AF65-F5344CB8AC3E}">
        <p14:creationId xmlns:p14="http://schemas.microsoft.com/office/powerpoint/2010/main" val="2930113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444D-3DC9-9D0A-4FB4-F800770A04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C983B4B-B525-D799-6992-19750B466F9D}"/>
              </a:ext>
            </a:extLst>
          </p:cNvPr>
          <p:cNvSpPr>
            <a:spLocks noGrp="1"/>
          </p:cNvSpPr>
          <p:nvPr>
            <p:ph type="title"/>
          </p:nvPr>
        </p:nvSpPr>
        <p:spPr/>
        <p:txBody>
          <a:bodyPr/>
          <a:lstStyle/>
          <a:p>
            <a:r>
              <a:rPr lang="en-US" dirty="0"/>
              <a:t>further security improvements</a:t>
            </a:r>
            <a:br>
              <a:rPr lang="en-US" dirty="0"/>
            </a:br>
            <a:endParaRPr lang="en-US" dirty="0"/>
          </a:p>
        </p:txBody>
      </p:sp>
      <p:sp>
        <p:nvSpPr>
          <p:cNvPr id="6" name="Content Placeholder 5">
            <a:extLst>
              <a:ext uri="{FF2B5EF4-FFF2-40B4-BE49-F238E27FC236}">
                <a16:creationId xmlns:a16="http://schemas.microsoft.com/office/drawing/2014/main" id="{B85EBA28-2E0A-5E71-3465-DE964DC3C3C2}"/>
              </a:ext>
            </a:extLst>
          </p:cNvPr>
          <p:cNvSpPr>
            <a:spLocks noGrp="1"/>
          </p:cNvSpPr>
          <p:nvPr>
            <p:ph idx="1"/>
          </p:nvPr>
        </p:nvSpPr>
        <p:spPr/>
        <p:txBody>
          <a:bodyPr vert="horz" lIns="0" tIns="0" rIns="0" bIns="0" rtlCol="0" anchor="t">
            <a:normAutofit/>
          </a:bodyPr>
          <a:lstStyle/>
          <a:p>
            <a:endParaRPr lang="en-US"/>
          </a:p>
          <a:p>
            <a:r>
              <a:rPr lang="en-CH"/>
              <a:t>Use token binding with OAuth </a:t>
            </a:r>
            <a:r>
              <a:rPr lang="en-CH" err="1"/>
              <a:t>DPoP</a:t>
            </a:r>
            <a:endParaRPr lang="en-US"/>
          </a:p>
          <a:p>
            <a:r>
              <a:rPr lang="en-US"/>
              <a:t>Follow an immutable strategy, only append</a:t>
            </a:r>
          </a:p>
          <a:p>
            <a:r>
              <a:rPr lang="en-US"/>
              <a:t>Add audit logs for all changes</a:t>
            </a:r>
          </a:p>
          <a:p>
            <a:r>
              <a:rPr lang="en-US"/>
              <a:t>Keep a human in the loop</a:t>
            </a:r>
          </a:p>
          <a:p>
            <a:r>
              <a:rPr lang="en-US"/>
              <a:t>Don't allow App-to-App security for downstream APIs</a:t>
            </a:r>
          </a:p>
          <a:p>
            <a:r>
              <a:rPr lang="en-US"/>
              <a:t>Avoid A2A until security specs are finished</a:t>
            </a:r>
          </a:p>
          <a:p>
            <a:endParaRPr lang="en-US"/>
          </a:p>
          <a:p>
            <a:endParaRPr lang="en-US"/>
          </a:p>
        </p:txBody>
      </p:sp>
    </p:spTree>
    <p:extLst>
      <p:ext uri="{BB962C8B-B14F-4D97-AF65-F5344CB8AC3E}">
        <p14:creationId xmlns:p14="http://schemas.microsoft.com/office/powerpoint/2010/main" val="1227322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24D3-07BE-C483-3F42-95EEE83332F6}"/>
              </a:ext>
            </a:extLst>
          </p:cNvPr>
          <p:cNvSpPr>
            <a:spLocks noGrp="1"/>
          </p:cNvSpPr>
          <p:nvPr>
            <p:ph type="title"/>
          </p:nvPr>
        </p:nvSpPr>
        <p:spPr/>
        <p:txBody>
          <a:bodyPr/>
          <a:lstStyle/>
          <a:p>
            <a:r>
              <a:rPr lang="en-US" dirty="0"/>
              <a:t>Recap</a:t>
            </a:r>
            <a:br>
              <a:rPr lang="en-US" dirty="0"/>
            </a:br>
            <a:endParaRPr lang="en-US" dirty="0"/>
          </a:p>
        </p:txBody>
      </p:sp>
      <p:sp>
        <p:nvSpPr>
          <p:cNvPr id="63" name="Text Placeholder 62">
            <a:extLst>
              <a:ext uri="{FF2B5EF4-FFF2-40B4-BE49-F238E27FC236}">
                <a16:creationId xmlns:a16="http://schemas.microsoft.com/office/drawing/2014/main" id="{9EFE5C42-059F-482E-C029-E8FA5107EEDA}"/>
              </a:ext>
            </a:extLst>
          </p:cNvPr>
          <p:cNvSpPr>
            <a:spLocks noGrp="1"/>
          </p:cNvSpPr>
          <p:nvPr>
            <p:ph idx="1"/>
          </p:nvPr>
        </p:nvSpPr>
        <p:spPr>
          <a:xfrm>
            <a:off x="1280160" y="1812004"/>
            <a:ext cx="10087699" cy="4114800"/>
          </a:xfrm>
        </p:spPr>
        <p:txBody>
          <a:bodyPr>
            <a:normAutofit/>
          </a:bodyPr>
          <a:lstStyle/>
          <a:p>
            <a:pPr marL="285750" indent="-285750">
              <a:buFont typeface="Arial" panose="020B0604020202020204" pitchFamily="34" charset="0"/>
              <a:buChar char="•"/>
            </a:pPr>
            <a:r>
              <a:rPr lang="en-US" sz="2400" dirty="0"/>
              <a:t>Star thinking about </a:t>
            </a:r>
            <a:r>
              <a:rPr lang="en-US" sz="2400" b="1" dirty="0"/>
              <a:t>Business Use Case</a:t>
            </a:r>
          </a:p>
          <a:p>
            <a:pPr marL="285750" indent="-285750">
              <a:buFont typeface="Arial" panose="020B0604020202020204" pitchFamily="34" charset="0"/>
              <a:buChar char="•"/>
            </a:pPr>
            <a:r>
              <a:rPr lang="en-US" sz="2400" dirty="0"/>
              <a:t>Use advanced capabilities - Elicitation and Sampling</a:t>
            </a:r>
          </a:p>
          <a:p>
            <a:pPr marL="285750" indent="-285750">
              <a:buFont typeface="Arial" panose="020B0604020202020204" pitchFamily="34" charset="0"/>
              <a:buChar char="•"/>
            </a:pPr>
            <a:r>
              <a:rPr lang="en-US" sz="2400" dirty="0"/>
              <a:t>.NET MCP &amp; Semantic Kernel</a:t>
            </a:r>
          </a:p>
          <a:p>
            <a:pPr marL="285750" indent="-285750">
              <a:buFont typeface="Arial" panose="020B0604020202020204" pitchFamily="34" charset="0"/>
              <a:buChar char="•"/>
            </a:pPr>
            <a:r>
              <a:rPr lang="en-US" sz="2000" dirty="0">
                <a:hlinkClick r:id="rId3"/>
              </a:rPr>
              <a:t>https://github.com/damienbod/McpSecurity</a:t>
            </a:r>
            <a:endParaRPr lang="en-US" sz="2000" dirty="0"/>
          </a:p>
          <a:p>
            <a:pPr marL="0" indent="0">
              <a:buNone/>
            </a:pPr>
            <a:endParaRPr lang="en-US" sz="2400" dirty="0"/>
          </a:p>
        </p:txBody>
      </p:sp>
      <p:sp>
        <p:nvSpPr>
          <p:cNvPr id="3" name="Rectangle: Rounded Corners 2">
            <a:extLst>
              <a:ext uri="{FF2B5EF4-FFF2-40B4-BE49-F238E27FC236}">
                <a16:creationId xmlns:a16="http://schemas.microsoft.com/office/drawing/2014/main" id="{4C6F3123-22DB-E722-5890-B47FFA5D1D9A}"/>
              </a:ext>
            </a:extLst>
          </p:cNvPr>
          <p:cNvSpPr/>
          <p:nvPr/>
        </p:nvSpPr>
        <p:spPr>
          <a:xfrm>
            <a:off x="7109110" y="5008224"/>
            <a:ext cx="4639113" cy="13925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Security Meetup @isolutions</a:t>
            </a:r>
          </a:p>
          <a:p>
            <a:pPr algn="ctr"/>
            <a:r>
              <a:rPr lang="en-US" sz="2800" b="1" dirty="0"/>
              <a:t>05.02.2026</a:t>
            </a:r>
          </a:p>
        </p:txBody>
      </p:sp>
      <p:pic>
        <p:nvPicPr>
          <p:cNvPr id="8" name="Picture 7" descr="A pink letter on a black background&#10;&#10;AI-generated content may be incorrect.">
            <a:extLst>
              <a:ext uri="{FF2B5EF4-FFF2-40B4-BE49-F238E27FC236}">
                <a16:creationId xmlns:a16="http://schemas.microsoft.com/office/drawing/2014/main" id="{E08A8B59-32E4-2C8F-7CE9-9D06BB801F19}"/>
              </a:ext>
            </a:extLst>
          </p:cNvPr>
          <p:cNvPicPr>
            <a:picLocks noChangeAspect="1"/>
          </p:cNvPicPr>
          <p:nvPr/>
        </p:nvPicPr>
        <p:blipFill>
          <a:blip r:embed="rId4"/>
          <a:stretch>
            <a:fillRect/>
          </a:stretch>
        </p:blipFill>
        <p:spPr>
          <a:xfrm>
            <a:off x="4081353" y="3869404"/>
            <a:ext cx="4984459" cy="698254"/>
          </a:xfrm>
          <a:prstGeom prst="rect">
            <a:avLst/>
          </a:prstGeom>
        </p:spPr>
      </p:pic>
      <p:sp>
        <p:nvSpPr>
          <p:cNvPr id="9" name="Rectangle: Rounded Corners 8">
            <a:extLst>
              <a:ext uri="{FF2B5EF4-FFF2-40B4-BE49-F238E27FC236}">
                <a16:creationId xmlns:a16="http://schemas.microsoft.com/office/drawing/2014/main" id="{2249C92E-74EF-5569-13F5-06C3105B6F99}"/>
              </a:ext>
            </a:extLst>
          </p:cNvPr>
          <p:cNvSpPr/>
          <p:nvPr/>
        </p:nvSpPr>
        <p:spPr>
          <a:xfrm>
            <a:off x="1280160" y="5008224"/>
            <a:ext cx="4721604" cy="13925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AI &amp; Data Meetup @isolutions</a:t>
            </a:r>
          </a:p>
          <a:p>
            <a:pPr algn="ctr"/>
            <a:r>
              <a:rPr lang="en-US" sz="2800" b="1" dirty="0"/>
              <a:t>13.11.2025</a:t>
            </a:r>
          </a:p>
        </p:txBody>
      </p:sp>
    </p:spTree>
    <p:extLst>
      <p:ext uri="{BB962C8B-B14F-4D97-AF65-F5344CB8AC3E}">
        <p14:creationId xmlns:p14="http://schemas.microsoft.com/office/powerpoint/2010/main" val="7196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7640D4-15B0-E83B-855F-ACBA1A2A89F9}"/>
              </a:ext>
            </a:extLst>
          </p:cNvPr>
          <p:cNvSpPr>
            <a:spLocks noGrp="1"/>
          </p:cNvSpPr>
          <p:nvPr>
            <p:ph type="title"/>
          </p:nvPr>
        </p:nvSpPr>
        <p:spPr/>
        <p:txBody>
          <a:bodyPr/>
          <a:lstStyle/>
          <a:p>
            <a:r>
              <a:rPr lang="en-US"/>
              <a:t>References</a:t>
            </a:r>
            <a:endParaRPr lang="en-CH"/>
          </a:p>
        </p:txBody>
      </p:sp>
      <p:sp>
        <p:nvSpPr>
          <p:cNvPr id="6" name="Content Placeholder 5">
            <a:extLst>
              <a:ext uri="{FF2B5EF4-FFF2-40B4-BE49-F238E27FC236}">
                <a16:creationId xmlns:a16="http://schemas.microsoft.com/office/drawing/2014/main" id="{5B2C5D8F-4BA6-E56C-F221-529CB9C21A26}"/>
              </a:ext>
            </a:extLst>
          </p:cNvPr>
          <p:cNvSpPr>
            <a:spLocks noGrp="1"/>
          </p:cNvSpPr>
          <p:nvPr>
            <p:ph idx="1"/>
          </p:nvPr>
        </p:nvSpPr>
        <p:spPr/>
        <p:txBody>
          <a:bodyPr>
            <a:normAutofit/>
          </a:bodyPr>
          <a:lstStyle/>
          <a:p>
            <a:r>
              <a:rPr lang="en-US" dirty="0">
                <a:hlinkClick r:id="rId2"/>
              </a:rPr>
              <a:t>MCP C# SDK</a:t>
            </a:r>
            <a:endParaRPr lang="en-US" dirty="0"/>
          </a:p>
          <a:p>
            <a:r>
              <a:rPr lang="en-US" dirty="0">
                <a:hlinkClick r:id="rId3"/>
              </a:rPr>
              <a:t>MCP Docs</a:t>
            </a:r>
            <a:endParaRPr lang="en-US" dirty="0"/>
          </a:p>
          <a:p>
            <a:r>
              <a:rPr lang="en-US" dirty="0">
                <a:hlinkClick r:id="rId4"/>
              </a:rPr>
              <a:t>MCP Inspector</a:t>
            </a:r>
            <a:endParaRPr lang="en-US" dirty="0"/>
          </a:p>
          <a:p>
            <a:r>
              <a:rPr lang="en-US" dirty="0">
                <a:hlinkClick r:id="rId5"/>
              </a:rPr>
              <a:t>MCP for beginners course</a:t>
            </a:r>
            <a:br>
              <a:rPr lang="en-US" dirty="0"/>
            </a:br>
            <a:endParaRPr lang="en-US" dirty="0"/>
          </a:p>
          <a:p>
            <a:endParaRPr lang="en-CH" dirty="0"/>
          </a:p>
        </p:txBody>
      </p:sp>
    </p:spTree>
    <p:extLst>
      <p:ext uri="{BB962C8B-B14F-4D97-AF65-F5344CB8AC3E}">
        <p14:creationId xmlns:p14="http://schemas.microsoft.com/office/powerpoint/2010/main" val="310610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ctionary page with words&#10;&#10;AI-generated content may be incorrect.">
            <a:extLst>
              <a:ext uri="{FF2B5EF4-FFF2-40B4-BE49-F238E27FC236}">
                <a16:creationId xmlns:a16="http://schemas.microsoft.com/office/drawing/2014/main" id="{69E5A9BD-CFE5-CBE5-5F98-63C6CA439064}"/>
              </a:ext>
            </a:extLst>
          </p:cNvPr>
          <p:cNvPicPr>
            <a:picLocks noChangeAspect="1"/>
          </p:cNvPicPr>
          <p:nvPr/>
        </p:nvPicPr>
        <p:blipFill>
          <a:blip r:embed="rId2"/>
          <a:srcRect t="9494" b="6237"/>
          <a:stretch>
            <a:fillRect/>
          </a:stretch>
        </p:blipFill>
        <p:spPr>
          <a:xfrm>
            <a:off x="20" y="10"/>
            <a:ext cx="12191980" cy="6857990"/>
          </a:xfrm>
          <a:prstGeom prst="rect">
            <a:avLst/>
          </a:prstGeom>
          <a:noFill/>
        </p:spPr>
      </p:pic>
    </p:spTree>
    <p:extLst>
      <p:ext uri="{BB962C8B-B14F-4D97-AF65-F5344CB8AC3E}">
        <p14:creationId xmlns:p14="http://schemas.microsoft.com/office/powerpoint/2010/main" val="3749997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E256C3B-17E8-71CA-5D9C-F4484E168D21}"/>
              </a:ext>
            </a:extLst>
          </p:cNvPr>
          <p:cNvSpPr/>
          <p:nvPr/>
        </p:nvSpPr>
        <p:spPr>
          <a:xfrm>
            <a:off x="2207045" y="2663327"/>
            <a:ext cx="7777909" cy="1531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t>What is the current date?</a:t>
            </a:r>
            <a:endParaRPr lang="en-CH" sz="4400" b="1"/>
          </a:p>
        </p:txBody>
      </p:sp>
    </p:spTree>
    <p:extLst>
      <p:ext uri="{BB962C8B-B14F-4D97-AF65-F5344CB8AC3E}">
        <p14:creationId xmlns:p14="http://schemas.microsoft.com/office/powerpoint/2010/main" val="3496901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halkboard with a number and a piece of chalk&#10;&#10;AI-generated content may be incorrect.">
            <a:extLst>
              <a:ext uri="{FF2B5EF4-FFF2-40B4-BE49-F238E27FC236}">
                <a16:creationId xmlns:a16="http://schemas.microsoft.com/office/drawing/2014/main" id="{B16CA0BE-BC9A-255F-7F29-63C1FBE19004}"/>
              </a:ext>
            </a:extLst>
          </p:cNvPr>
          <p:cNvPicPr>
            <a:picLocks noGrp="1" noChangeAspect="1"/>
          </p:cNvPicPr>
          <p:nvPr>
            <p:ph sz="half" idx="2"/>
          </p:nvPr>
        </p:nvPicPr>
        <p:blipFill>
          <a:blip r:embed="rId2"/>
          <a:srcRect t="1712" b="14019"/>
          <a:stretch>
            <a:fillRect/>
          </a:stretch>
        </p:blipFill>
        <p:spPr>
          <a:xfrm>
            <a:off x="20" y="10"/>
            <a:ext cx="12191980" cy="6857990"/>
          </a:xfrm>
          <a:noFill/>
        </p:spPr>
      </p:pic>
    </p:spTree>
    <p:extLst>
      <p:ext uri="{BB962C8B-B14F-4D97-AF65-F5344CB8AC3E}">
        <p14:creationId xmlns:p14="http://schemas.microsoft.com/office/powerpoint/2010/main" val="171754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A stack of spiral bound notebooks&#10;&#10;AI-generated content may be incorrect.">
            <a:extLst>
              <a:ext uri="{FF2B5EF4-FFF2-40B4-BE49-F238E27FC236}">
                <a16:creationId xmlns:a16="http://schemas.microsoft.com/office/drawing/2014/main" id="{D427D0E1-CE9A-47F5-5065-3071D3D3259B}"/>
              </a:ext>
            </a:extLst>
          </p:cNvPr>
          <p:cNvPicPr>
            <a:picLocks noGrp="1" noChangeAspect="1"/>
          </p:cNvPicPr>
          <p:nvPr>
            <p:ph sz="half" idx="2"/>
          </p:nvPr>
        </p:nvPicPr>
        <p:blipFill>
          <a:blip r:embed="rId2"/>
          <a:srcRect t="8742" b="6353"/>
          <a:stretch>
            <a:fillRect/>
          </a:stretch>
        </p:blipFill>
        <p:spPr>
          <a:xfrm>
            <a:off x="20" y="10"/>
            <a:ext cx="12191980" cy="6857990"/>
          </a:xfrm>
          <a:noFill/>
        </p:spPr>
      </p:pic>
    </p:spTree>
    <p:extLst>
      <p:ext uri="{BB962C8B-B14F-4D97-AF65-F5344CB8AC3E}">
        <p14:creationId xmlns:p14="http://schemas.microsoft.com/office/powerpoint/2010/main" val="1188987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CD2D-3FFA-1D99-3A6E-D349E3E4774E}"/>
              </a:ext>
            </a:extLst>
          </p:cNvPr>
          <p:cNvSpPr>
            <a:spLocks noGrp="1"/>
          </p:cNvSpPr>
          <p:nvPr>
            <p:ph type="title"/>
          </p:nvPr>
        </p:nvSpPr>
        <p:spPr/>
        <p:txBody>
          <a:bodyPr/>
          <a:lstStyle/>
          <a:p>
            <a:r>
              <a:rPr lang="en-US" dirty="0"/>
              <a:t>LLM Based AI Agent</a:t>
            </a:r>
            <a:br>
              <a:rPr lang="en-US" dirty="0"/>
            </a:br>
            <a:endParaRPr lang="en-CH" dirty="0"/>
          </a:p>
        </p:txBody>
      </p:sp>
      <p:pic>
        <p:nvPicPr>
          <p:cNvPr id="12" name="Picture 2" descr="Overview of an LLM-based AI agent (reproduced from He et al. 2024) We highlight four core components in foundation model-based agents that have been previously identified in the literature (Weng 2023; L. Wang et al. 2024).">
            <a:extLst>
              <a:ext uri="{FF2B5EF4-FFF2-40B4-BE49-F238E27FC236}">
                <a16:creationId xmlns:a16="http://schemas.microsoft.com/office/drawing/2014/main" id="{69E09B9E-F084-46BA-F763-5B137936C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577" y="2024768"/>
            <a:ext cx="7634033" cy="40595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F137EBB-E3B5-9582-5F4B-9120E891D4FD}"/>
              </a:ext>
            </a:extLst>
          </p:cNvPr>
          <p:cNvSpPr txBox="1"/>
          <p:nvPr/>
        </p:nvSpPr>
        <p:spPr>
          <a:xfrm>
            <a:off x="4703631" y="6226212"/>
            <a:ext cx="2784737" cy="738664"/>
          </a:xfrm>
          <a:prstGeom prst="rect">
            <a:avLst/>
          </a:prstGeom>
          <a:noFill/>
        </p:spPr>
        <p:txBody>
          <a:bodyPr wrap="none" rtlCol="0">
            <a:spAutoFit/>
          </a:bodyPr>
          <a:lstStyle/>
          <a:p>
            <a:r>
              <a:rPr lang="en-US" sz="1200"/>
              <a:t>Security of AI Agents, He et al. 2024</a:t>
            </a:r>
            <a:br>
              <a:rPr lang="en-US" sz="1200"/>
            </a:br>
            <a:r>
              <a:rPr lang="en-US" sz="1200">
                <a:hlinkClick r:id="rId3"/>
              </a:rPr>
              <a:t>https://arxiv.org/pdf/2406.08689</a:t>
            </a:r>
            <a:endParaRPr lang="en-US" sz="1200"/>
          </a:p>
          <a:p>
            <a:endParaRPr lang="en-CH"/>
          </a:p>
        </p:txBody>
      </p:sp>
    </p:spTree>
    <p:extLst>
      <p:ext uri="{BB962C8B-B14F-4D97-AF65-F5344CB8AC3E}">
        <p14:creationId xmlns:p14="http://schemas.microsoft.com/office/powerpoint/2010/main" val="682585338"/>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D646E0-DCC8-4209-B539-AA58186B682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0E87F72-70BF-43BC-A0D4-53665DC12672}">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ABD9919-8F5A-4B99-83E1-E90FE1DCF2E1}">
  <ds:schemaRefs>
    <ds:schemaRef ds:uri="http://schemas.microsoft.com/sharepoint/v3/contenttype/forms"/>
  </ds:schemaRefs>
</ds:datastoreItem>
</file>

<file path=docMetadata/LabelInfo.xml><?xml version="1.0" encoding="utf-8"?>
<clbl:labelList xmlns:clbl="http://schemas.microsoft.com/office/2020/mipLabelMetadata">
  <clbl:label id="{8d1991a0-abf1-43ca-9b09-5d676317289c}" enabled="1" method="Privileged" siteId="{a6bbab92-053e-490b-bd7e-5cd03763b746}" removed="0"/>
</clbl:labelList>
</file>

<file path=docProps/app.xml><?xml version="1.0" encoding="utf-8"?>
<Properties xmlns="http://schemas.openxmlformats.org/officeDocument/2006/extended-properties" xmlns:vt="http://schemas.openxmlformats.org/officeDocument/2006/docPropsVTypes">
  <Template>Galaxy presentation</Template>
  <TotalTime>0</TotalTime>
  <Words>1119</Words>
  <Application>Microsoft Office PowerPoint</Application>
  <PresentationFormat>Widescreen</PresentationFormat>
  <Paragraphs>261</Paragraphs>
  <Slides>45</Slides>
  <Notes>16</Notes>
  <HiddenSlides>7</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55" baseType="lpstr">
      <vt:lpstr>Arial</vt:lpstr>
      <vt:lpstr>Calibri</vt:lpstr>
      <vt:lpstr>Lufga</vt:lpstr>
      <vt:lpstr>Quicksand</vt:lpstr>
      <vt:lpstr>Segoe UI</vt:lpstr>
      <vt:lpstr>Univers</vt:lpstr>
      <vt:lpstr>Wingdings</vt:lpstr>
      <vt:lpstr>GradientVTI</vt:lpstr>
      <vt:lpstr>White Template</vt:lpstr>
      <vt:lpstr>CorelDRAW</vt:lpstr>
      <vt:lpstr>How to securely implement MCP with OAuth in .NET</vt:lpstr>
      <vt:lpstr>cÉdric Mendelin</vt:lpstr>
      <vt:lpstr>Agenda</vt:lpstr>
      <vt:lpstr>Getting started</vt:lpstr>
      <vt:lpstr>PowerPoint Presentation</vt:lpstr>
      <vt:lpstr>PowerPoint Presentation</vt:lpstr>
      <vt:lpstr>PowerPoint Presentation</vt:lpstr>
      <vt:lpstr>PowerPoint Presentation</vt:lpstr>
      <vt:lpstr>LLM Based AI Agent </vt:lpstr>
      <vt:lpstr>PowerPoint Presentation</vt:lpstr>
      <vt:lpstr>PowerPoint Presentation</vt:lpstr>
      <vt:lpstr>SK – execute prompt </vt:lpstr>
      <vt:lpstr>PowerPoint Presentation</vt:lpstr>
      <vt:lpstr>Sk – Plugin </vt:lpstr>
      <vt:lpstr>Sk – Plugin </vt:lpstr>
      <vt:lpstr>Function CAlling</vt:lpstr>
      <vt:lpstr>Model context protocol (MCP) </vt:lpstr>
      <vt:lpstr>MCP Capabilities </vt:lpstr>
      <vt:lpstr>Use-Cases </vt:lpstr>
      <vt:lpstr>MCP - Flow </vt:lpstr>
      <vt:lpstr>MCP Server - Tool </vt:lpstr>
      <vt:lpstr>MCP Server </vt:lpstr>
      <vt:lpstr>AI Agent &amp; MCP Client </vt:lpstr>
      <vt:lpstr>MCP - Elicitation </vt:lpstr>
      <vt:lpstr>MCP Server – elicitation </vt:lpstr>
      <vt:lpstr>MCP Client – elicitation </vt:lpstr>
      <vt:lpstr>MCP Client – Elicitation handler </vt:lpstr>
      <vt:lpstr>Secure MCP  servers</vt:lpstr>
      <vt:lpstr>Security best practices </vt:lpstr>
      <vt:lpstr>Security Setup </vt:lpstr>
      <vt:lpstr>Microsoft Entra ID </vt:lpstr>
      <vt:lpstr>MCP Server OAuth security </vt:lpstr>
      <vt:lpstr>MCP Server OAuth security </vt:lpstr>
      <vt:lpstr>MCP Server OAuth security </vt:lpstr>
      <vt:lpstr>Confidential OIDC MCP Client </vt:lpstr>
      <vt:lpstr>Confidential OIDC MCP Client</vt:lpstr>
      <vt:lpstr>Public OIDC MCP Client </vt:lpstr>
      <vt:lpstr>PowerPoint Presentation</vt:lpstr>
      <vt:lpstr>demo</vt:lpstr>
      <vt:lpstr>MCP Inspector </vt:lpstr>
      <vt:lpstr> Demo </vt:lpstr>
      <vt:lpstr>Recap &amp; Recommendations</vt:lpstr>
      <vt:lpstr>further security improvements </vt:lpstr>
      <vt:lpstr>Recap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Cédric Mendelin</dc:creator>
  <cp:lastModifiedBy>Cédric Mendelin</cp:lastModifiedBy>
  <cp:revision>16</cp:revision>
  <dcterms:created xsi:type="dcterms:W3CDTF">2025-02-21T13:52:47Z</dcterms:created>
  <dcterms:modified xsi:type="dcterms:W3CDTF">2025-09-22T19:20:53Z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